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21"/>
  </p:notesMasterIdLst>
  <p:handoutMasterIdLst>
    <p:handoutMasterId r:id="rId22"/>
  </p:handoutMasterIdLst>
  <p:sldIdLst>
    <p:sldId id="411" r:id="rId5"/>
    <p:sldId id="421" r:id="rId6"/>
    <p:sldId id="442" r:id="rId7"/>
    <p:sldId id="436" r:id="rId8"/>
    <p:sldId id="441" r:id="rId9"/>
    <p:sldId id="451" r:id="rId10"/>
    <p:sldId id="439" r:id="rId11"/>
    <p:sldId id="443" r:id="rId12"/>
    <p:sldId id="450" r:id="rId13"/>
    <p:sldId id="444" r:id="rId14"/>
    <p:sldId id="445" r:id="rId15"/>
    <p:sldId id="446" r:id="rId16"/>
    <p:sldId id="447" r:id="rId17"/>
    <p:sldId id="448" r:id="rId18"/>
    <p:sldId id="449" r:id="rId19"/>
    <p:sldId id="434" r:id="rId20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961BFD-705C-824C-8E19-AD63A69D698C}">
          <p14:sldIdLst>
            <p14:sldId id="411"/>
            <p14:sldId id="421"/>
            <p14:sldId id="442"/>
            <p14:sldId id="436"/>
            <p14:sldId id="441"/>
            <p14:sldId id="451"/>
            <p14:sldId id="439"/>
            <p14:sldId id="443"/>
            <p14:sldId id="450"/>
            <p14:sldId id="444"/>
            <p14:sldId id="445"/>
            <p14:sldId id="446"/>
            <p14:sldId id="447"/>
            <p14:sldId id="448"/>
            <p14:sldId id="449"/>
            <p14:sldId id="4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EE4"/>
    <a:srgbClr val="0EAAE3"/>
    <a:srgbClr val="00C6FD"/>
    <a:srgbClr val="00A0CC"/>
    <a:srgbClr val="3F3F3F"/>
    <a:srgbClr val="606060"/>
    <a:srgbClr val="008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CA00D-5BEE-4B07-AFC4-AC646FAFB51F}" v="20" dt="2023-10-12T17:05:32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57" d="100"/>
          <a:sy n="57" d="100"/>
        </p:scale>
        <p:origin x="9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Miller" userId="24cfc79d-1d0f-4dcf-bad8-405830be22ff" providerId="ADAL" clId="{7C57F81C-799D-404A-B631-3F30F0FF62BE}"/>
    <pc:docChg chg="undo redo custSel addSld delSld modSld sldOrd modSection">
      <pc:chgData name="Sam Miller" userId="24cfc79d-1d0f-4dcf-bad8-405830be22ff" providerId="ADAL" clId="{7C57F81C-799D-404A-B631-3F30F0FF62BE}" dt="2023-07-20T13:13:40.213" v="3608" actId="20577"/>
      <pc:docMkLst>
        <pc:docMk/>
      </pc:docMkLst>
      <pc:sldChg chg="addSp delSp modSp mod">
        <pc:chgData name="Sam Miller" userId="24cfc79d-1d0f-4dcf-bad8-405830be22ff" providerId="ADAL" clId="{7C57F81C-799D-404A-B631-3F30F0FF62BE}" dt="2023-07-17T15:07:57.812" v="630" actId="1076"/>
        <pc:sldMkLst>
          <pc:docMk/>
          <pc:sldMk cId="3863032091" sldId="411"/>
        </pc:sldMkLst>
        <pc:spChg chg="mod">
          <ac:chgData name="Sam Miller" userId="24cfc79d-1d0f-4dcf-bad8-405830be22ff" providerId="ADAL" clId="{7C57F81C-799D-404A-B631-3F30F0FF62BE}" dt="2023-07-17T15:07:50.927" v="629" actId="1076"/>
          <ac:spMkLst>
            <pc:docMk/>
            <pc:sldMk cId="3863032091" sldId="411"/>
            <ac:spMk id="2" creationId="{2C781D0D-BA12-4008-A195-A37C68BDA842}"/>
          </ac:spMkLst>
        </pc:spChg>
        <pc:spChg chg="mod">
          <ac:chgData name="Sam Miller" userId="24cfc79d-1d0f-4dcf-bad8-405830be22ff" providerId="ADAL" clId="{7C57F81C-799D-404A-B631-3F30F0FF62BE}" dt="2023-07-17T15:07:57.812" v="630" actId="1076"/>
          <ac:spMkLst>
            <pc:docMk/>
            <pc:sldMk cId="3863032091" sldId="411"/>
            <ac:spMk id="3" creationId="{C236C4B2-D97E-403F-A46E-F03129D2171A}"/>
          </ac:spMkLst>
        </pc:spChg>
        <pc:picChg chg="del">
          <ac:chgData name="Sam Miller" userId="24cfc79d-1d0f-4dcf-bad8-405830be22ff" providerId="ADAL" clId="{7C57F81C-799D-404A-B631-3F30F0FF62BE}" dt="2023-07-17T14:36:08.882" v="45" actId="478"/>
          <ac:picMkLst>
            <pc:docMk/>
            <pc:sldMk cId="3863032091" sldId="411"/>
            <ac:picMk id="4" creationId="{634454B2-0EAD-2659-2294-D4CCC4D377B2}"/>
          </ac:picMkLst>
        </pc:picChg>
        <pc:picChg chg="add mod">
          <ac:chgData name="Sam Miller" userId="24cfc79d-1d0f-4dcf-bad8-405830be22ff" providerId="ADAL" clId="{7C57F81C-799D-404A-B631-3F30F0FF62BE}" dt="2023-07-17T15:07:37.771" v="628" actId="1076"/>
          <ac:picMkLst>
            <pc:docMk/>
            <pc:sldMk cId="3863032091" sldId="411"/>
            <ac:picMk id="6" creationId="{BA74687A-F42A-135A-4151-1612CD65C2D2}"/>
          </ac:picMkLst>
        </pc:picChg>
      </pc:sldChg>
      <pc:sldChg chg="modSp mod">
        <pc:chgData name="Sam Miller" userId="24cfc79d-1d0f-4dcf-bad8-405830be22ff" providerId="ADAL" clId="{7C57F81C-799D-404A-B631-3F30F0FF62BE}" dt="2023-07-20T12:54:23.932" v="3595" actId="20577"/>
        <pc:sldMkLst>
          <pc:docMk/>
          <pc:sldMk cId="1418409882" sldId="421"/>
        </pc:sldMkLst>
        <pc:spChg chg="mod">
          <ac:chgData name="Sam Miller" userId="24cfc79d-1d0f-4dcf-bad8-405830be22ff" providerId="ADAL" clId="{7C57F81C-799D-404A-B631-3F30F0FF62BE}" dt="2023-07-17T15:14:08.857" v="1047" actId="255"/>
          <ac:spMkLst>
            <pc:docMk/>
            <pc:sldMk cId="1418409882" sldId="421"/>
            <ac:spMk id="2" creationId="{57C28304-BEF4-4711-BD39-707C38EB3585}"/>
          </ac:spMkLst>
        </pc:spChg>
        <pc:spChg chg="mod">
          <ac:chgData name="Sam Miller" userId="24cfc79d-1d0f-4dcf-bad8-405830be22ff" providerId="ADAL" clId="{7C57F81C-799D-404A-B631-3F30F0FF62BE}" dt="2023-07-20T12:54:23.932" v="3595" actId="20577"/>
          <ac:spMkLst>
            <pc:docMk/>
            <pc:sldMk cId="1418409882" sldId="421"/>
            <ac:spMk id="12" creationId="{61240E9D-4991-41F7-8EDD-9B47E431EF39}"/>
          </ac:spMkLst>
        </pc:spChg>
      </pc:sldChg>
      <pc:sldChg chg="modSp mod">
        <pc:chgData name="Sam Miller" userId="24cfc79d-1d0f-4dcf-bad8-405830be22ff" providerId="ADAL" clId="{7C57F81C-799D-404A-B631-3F30F0FF62BE}" dt="2023-07-17T16:51:08.723" v="3009" actId="1076"/>
        <pc:sldMkLst>
          <pc:docMk/>
          <pc:sldMk cId="1732915892" sldId="434"/>
        </pc:sldMkLst>
        <pc:spChg chg="mod">
          <ac:chgData name="Sam Miller" userId="24cfc79d-1d0f-4dcf-bad8-405830be22ff" providerId="ADAL" clId="{7C57F81C-799D-404A-B631-3F30F0FF62BE}" dt="2023-07-17T16:51:08.723" v="3009" actId="1076"/>
          <ac:spMkLst>
            <pc:docMk/>
            <pc:sldMk cId="1732915892" sldId="434"/>
            <ac:spMk id="2" creationId="{57C28304-BEF4-4711-BD39-707C38EB3585}"/>
          </ac:spMkLst>
        </pc:spChg>
      </pc:sldChg>
      <pc:sldChg chg="addSp delSp modSp mod ord">
        <pc:chgData name="Sam Miller" userId="24cfc79d-1d0f-4dcf-bad8-405830be22ff" providerId="ADAL" clId="{7C57F81C-799D-404A-B631-3F30F0FF62BE}" dt="2023-07-17T15:05:48.219" v="595" actId="1076"/>
        <pc:sldMkLst>
          <pc:docMk/>
          <pc:sldMk cId="3350492853" sldId="436"/>
        </pc:sldMkLst>
        <pc:spChg chg="mod topLvl">
          <ac:chgData name="Sam Miller" userId="24cfc79d-1d0f-4dcf-bad8-405830be22ff" providerId="ADAL" clId="{7C57F81C-799D-404A-B631-3F30F0FF62BE}" dt="2023-07-17T15:05:48.219" v="595" actId="1076"/>
          <ac:spMkLst>
            <pc:docMk/>
            <pc:sldMk cId="3350492853" sldId="436"/>
            <ac:spMk id="4" creationId="{F1C94F73-D293-9115-673E-2F09D3EC65A0}"/>
          </ac:spMkLst>
        </pc:spChg>
        <pc:spChg chg="del topLvl">
          <ac:chgData name="Sam Miller" userId="24cfc79d-1d0f-4dcf-bad8-405830be22ff" providerId="ADAL" clId="{7C57F81C-799D-404A-B631-3F30F0FF62BE}" dt="2023-07-17T14:40:37.682" v="74" actId="478"/>
          <ac:spMkLst>
            <pc:docMk/>
            <pc:sldMk cId="3350492853" sldId="436"/>
            <ac:spMk id="12" creationId="{61240E9D-4991-41F7-8EDD-9B47E431EF39}"/>
          </ac:spMkLst>
        </pc:spChg>
        <pc:grpChg chg="del">
          <ac:chgData name="Sam Miller" userId="24cfc79d-1d0f-4dcf-bad8-405830be22ff" providerId="ADAL" clId="{7C57F81C-799D-404A-B631-3F30F0FF62BE}" dt="2023-07-17T14:40:37.682" v="74" actId="478"/>
          <ac:grpSpMkLst>
            <pc:docMk/>
            <pc:sldMk cId="3350492853" sldId="436"/>
            <ac:grpSpMk id="6" creationId="{D1DCE5AC-4064-941E-EF1D-488C3484C000}"/>
          </ac:grpSpMkLst>
        </pc:grpChg>
        <pc:picChg chg="add mod modCrop">
          <ac:chgData name="Sam Miller" userId="24cfc79d-1d0f-4dcf-bad8-405830be22ff" providerId="ADAL" clId="{7C57F81C-799D-404A-B631-3F30F0FF62BE}" dt="2023-07-17T15:05:37.657" v="594" actId="1076"/>
          <ac:picMkLst>
            <pc:docMk/>
            <pc:sldMk cId="3350492853" sldId="436"/>
            <ac:picMk id="2" creationId="{F6915A3F-F7F7-5734-B867-BC23E67A01F3}"/>
          </ac:picMkLst>
        </pc:picChg>
        <pc:picChg chg="del">
          <ac:chgData name="Sam Miller" userId="24cfc79d-1d0f-4dcf-bad8-405830be22ff" providerId="ADAL" clId="{7C57F81C-799D-404A-B631-3F30F0FF62BE}" dt="2023-07-17T14:40:39.667" v="75" actId="478"/>
          <ac:picMkLst>
            <pc:docMk/>
            <pc:sldMk cId="3350492853" sldId="436"/>
            <ac:picMk id="3" creationId="{46E8D17E-A12F-28B0-72EF-BF2DB1CA47BB}"/>
          </ac:picMkLst>
        </pc:picChg>
      </pc:sldChg>
      <pc:sldChg chg="del">
        <pc:chgData name="Sam Miller" userId="24cfc79d-1d0f-4dcf-bad8-405830be22ff" providerId="ADAL" clId="{7C57F81C-799D-404A-B631-3F30F0FF62BE}" dt="2023-07-17T15:04:46.436" v="589" actId="47"/>
        <pc:sldMkLst>
          <pc:docMk/>
          <pc:sldMk cId="3974596058" sldId="437"/>
        </pc:sldMkLst>
      </pc:sldChg>
      <pc:sldChg chg="del">
        <pc:chgData name="Sam Miller" userId="24cfc79d-1d0f-4dcf-bad8-405830be22ff" providerId="ADAL" clId="{7C57F81C-799D-404A-B631-3F30F0FF62BE}" dt="2023-07-17T14:40:30.657" v="71" actId="47"/>
        <pc:sldMkLst>
          <pc:docMk/>
          <pc:sldMk cId="1396658568" sldId="438"/>
        </pc:sldMkLst>
      </pc:sldChg>
      <pc:sldChg chg="addSp delSp modSp mod">
        <pc:chgData name="Sam Miller" userId="24cfc79d-1d0f-4dcf-bad8-405830be22ff" providerId="ADAL" clId="{7C57F81C-799D-404A-B631-3F30F0FF62BE}" dt="2023-07-17T15:36:56.721" v="1237" actId="20577"/>
        <pc:sldMkLst>
          <pc:docMk/>
          <pc:sldMk cId="3960838739" sldId="439"/>
        </pc:sldMkLst>
        <pc:spChg chg="add mod">
          <ac:chgData name="Sam Miller" userId="24cfc79d-1d0f-4dcf-bad8-405830be22ff" providerId="ADAL" clId="{7C57F81C-799D-404A-B631-3F30F0FF62BE}" dt="2023-07-17T15:36:56.721" v="1237" actId="20577"/>
          <ac:spMkLst>
            <pc:docMk/>
            <pc:sldMk cId="3960838739" sldId="439"/>
            <ac:spMk id="2" creationId="{BA97F729-49CC-2057-DB6E-B4908A9CD2FA}"/>
          </ac:spMkLst>
        </pc:spChg>
        <pc:spChg chg="mod">
          <ac:chgData name="Sam Miller" userId="24cfc79d-1d0f-4dcf-bad8-405830be22ff" providerId="ADAL" clId="{7C57F81C-799D-404A-B631-3F30F0FF62BE}" dt="2023-07-17T15:21:32.237" v="1138"/>
          <ac:spMkLst>
            <pc:docMk/>
            <pc:sldMk cId="3960838739" sldId="439"/>
            <ac:spMk id="4" creationId="{F1C94F73-D293-9115-673E-2F09D3EC65A0}"/>
          </ac:spMkLst>
        </pc:spChg>
        <pc:spChg chg="add del">
          <ac:chgData name="Sam Miller" userId="24cfc79d-1d0f-4dcf-bad8-405830be22ff" providerId="ADAL" clId="{7C57F81C-799D-404A-B631-3F30F0FF62BE}" dt="2023-07-17T15:21:29.862" v="1137" actId="22"/>
          <ac:spMkLst>
            <pc:docMk/>
            <pc:sldMk cId="3960838739" sldId="439"/>
            <ac:spMk id="5" creationId="{7E3A1AC1-A376-B7EA-78C9-722EE0492FE8}"/>
          </ac:spMkLst>
        </pc:spChg>
        <pc:spChg chg="add mod">
          <ac:chgData name="Sam Miller" userId="24cfc79d-1d0f-4dcf-bad8-405830be22ff" providerId="ADAL" clId="{7C57F81C-799D-404A-B631-3F30F0FF62BE}" dt="2023-07-17T15:25:47" v="1233" actId="1076"/>
          <ac:spMkLst>
            <pc:docMk/>
            <pc:sldMk cId="3960838739" sldId="439"/>
            <ac:spMk id="7" creationId="{E1FB9984-CCE4-5D48-5FFB-D20C4BF5D269}"/>
          </ac:spMkLst>
        </pc:spChg>
        <pc:spChg chg="mod">
          <ac:chgData name="Sam Miller" userId="24cfc79d-1d0f-4dcf-bad8-405830be22ff" providerId="ADAL" clId="{7C57F81C-799D-404A-B631-3F30F0FF62BE}" dt="2023-07-17T15:15:52.261" v="1106" actId="20577"/>
          <ac:spMkLst>
            <pc:docMk/>
            <pc:sldMk cId="3960838739" sldId="439"/>
            <ac:spMk id="12" creationId="{61240E9D-4991-41F7-8EDD-9B47E431EF39}"/>
          </ac:spMkLst>
        </pc:spChg>
        <pc:grpChg chg="del mod">
          <ac:chgData name="Sam Miller" userId="24cfc79d-1d0f-4dcf-bad8-405830be22ff" providerId="ADAL" clId="{7C57F81C-799D-404A-B631-3F30F0FF62BE}" dt="2023-07-17T15:21:34.172" v="1139" actId="478"/>
          <ac:grpSpMkLst>
            <pc:docMk/>
            <pc:sldMk cId="3960838739" sldId="439"/>
            <ac:grpSpMk id="6" creationId="{D1DCE5AC-4064-941E-EF1D-488C3484C000}"/>
          </ac:grpSpMkLst>
        </pc:grpChg>
      </pc:sldChg>
      <pc:sldChg chg="del">
        <pc:chgData name="Sam Miller" userId="24cfc79d-1d0f-4dcf-bad8-405830be22ff" providerId="ADAL" clId="{7C57F81C-799D-404A-B631-3F30F0FF62BE}" dt="2023-07-17T14:44:38.057" v="167" actId="47"/>
        <pc:sldMkLst>
          <pc:docMk/>
          <pc:sldMk cId="3625306683" sldId="440"/>
        </pc:sldMkLst>
      </pc:sldChg>
      <pc:sldChg chg="modSp mod">
        <pc:chgData name="Sam Miller" userId="24cfc79d-1d0f-4dcf-bad8-405830be22ff" providerId="ADAL" clId="{7C57F81C-799D-404A-B631-3F30F0FF62BE}" dt="2023-07-17T16:48:31.829" v="2894" actId="20577"/>
        <pc:sldMkLst>
          <pc:docMk/>
          <pc:sldMk cId="3607374337" sldId="441"/>
        </pc:sldMkLst>
        <pc:spChg chg="mod">
          <ac:chgData name="Sam Miller" userId="24cfc79d-1d0f-4dcf-bad8-405830be22ff" providerId="ADAL" clId="{7C57F81C-799D-404A-B631-3F30F0FF62BE}" dt="2023-07-17T15:13:53.773" v="1046" actId="255"/>
          <ac:spMkLst>
            <pc:docMk/>
            <pc:sldMk cId="3607374337" sldId="441"/>
            <ac:spMk id="4" creationId="{F1C94F73-D293-9115-673E-2F09D3EC65A0}"/>
          </ac:spMkLst>
        </pc:spChg>
        <pc:spChg chg="mod">
          <ac:chgData name="Sam Miller" userId="24cfc79d-1d0f-4dcf-bad8-405830be22ff" providerId="ADAL" clId="{7C57F81C-799D-404A-B631-3F30F0FF62BE}" dt="2023-07-17T16:48:31.829" v="2894" actId="20577"/>
          <ac:spMkLst>
            <pc:docMk/>
            <pc:sldMk cId="3607374337" sldId="441"/>
            <ac:spMk id="12" creationId="{61240E9D-4991-41F7-8EDD-9B47E431EF39}"/>
          </ac:spMkLst>
        </pc:spChg>
        <pc:grpChg chg="mod">
          <ac:chgData name="Sam Miller" userId="24cfc79d-1d0f-4dcf-bad8-405830be22ff" providerId="ADAL" clId="{7C57F81C-799D-404A-B631-3F30F0FF62BE}" dt="2023-07-17T15:14:51.916" v="1051" actId="1076"/>
          <ac:grpSpMkLst>
            <pc:docMk/>
            <pc:sldMk cId="3607374337" sldId="441"/>
            <ac:grpSpMk id="6" creationId="{D1DCE5AC-4064-941E-EF1D-488C3484C000}"/>
          </ac:grpSpMkLst>
        </pc:grpChg>
      </pc:sldChg>
      <pc:sldChg chg="addSp delSp modSp add mod ord">
        <pc:chgData name="Sam Miller" userId="24cfc79d-1d0f-4dcf-bad8-405830be22ff" providerId="ADAL" clId="{7C57F81C-799D-404A-B631-3F30F0FF62BE}" dt="2023-07-17T15:06:21.717" v="599" actId="1076"/>
        <pc:sldMkLst>
          <pc:docMk/>
          <pc:sldMk cId="4209950806" sldId="442"/>
        </pc:sldMkLst>
        <pc:spChg chg="add mod">
          <ac:chgData name="Sam Miller" userId="24cfc79d-1d0f-4dcf-bad8-405830be22ff" providerId="ADAL" clId="{7C57F81C-799D-404A-B631-3F30F0FF62BE}" dt="2023-07-17T14:57:55.640" v="321" actId="255"/>
          <ac:spMkLst>
            <pc:docMk/>
            <pc:sldMk cId="4209950806" sldId="442"/>
            <ac:spMk id="3" creationId="{3488C6D6-0F1A-1043-BC00-2DD739D37C2E}"/>
          </ac:spMkLst>
        </pc:spChg>
        <pc:spChg chg="mod">
          <ac:chgData name="Sam Miller" userId="24cfc79d-1d0f-4dcf-bad8-405830be22ff" providerId="ADAL" clId="{7C57F81C-799D-404A-B631-3F30F0FF62BE}" dt="2023-07-17T15:06:21.717" v="599" actId="1076"/>
          <ac:spMkLst>
            <pc:docMk/>
            <pc:sldMk cId="4209950806" sldId="442"/>
            <ac:spMk id="4" creationId="{F1C94F73-D293-9115-673E-2F09D3EC65A0}"/>
          </ac:spMkLst>
        </pc:spChg>
        <pc:spChg chg="add mod">
          <ac:chgData name="Sam Miller" userId="24cfc79d-1d0f-4dcf-bad8-405830be22ff" providerId="ADAL" clId="{7C57F81C-799D-404A-B631-3F30F0FF62BE}" dt="2023-07-17T14:58:15.885" v="323" actId="1076"/>
          <ac:spMkLst>
            <pc:docMk/>
            <pc:sldMk cId="4209950806" sldId="442"/>
            <ac:spMk id="5" creationId="{92E919B7-E5A5-10FD-3A67-F97FC68C11A1}"/>
          </ac:spMkLst>
        </pc:spChg>
        <pc:picChg chg="del">
          <ac:chgData name="Sam Miller" userId="24cfc79d-1d0f-4dcf-bad8-405830be22ff" providerId="ADAL" clId="{7C57F81C-799D-404A-B631-3F30F0FF62BE}" dt="2023-07-17T14:41:54.021" v="130" actId="478"/>
          <ac:picMkLst>
            <pc:docMk/>
            <pc:sldMk cId="4209950806" sldId="442"/>
            <ac:picMk id="2" creationId="{F6915A3F-F7F7-5734-B867-BC23E67A01F3}"/>
          </ac:picMkLst>
        </pc:picChg>
        <pc:picChg chg="add mod ord">
          <ac:chgData name="Sam Miller" userId="24cfc79d-1d0f-4dcf-bad8-405830be22ff" providerId="ADAL" clId="{7C57F81C-799D-404A-B631-3F30F0FF62BE}" dt="2023-07-17T14:58:36.763" v="328" actId="1076"/>
          <ac:picMkLst>
            <pc:docMk/>
            <pc:sldMk cId="4209950806" sldId="442"/>
            <ac:picMk id="6" creationId="{455A7B04-6A6A-B9A3-0D44-073EB354AD94}"/>
          </ac:picMkLst>
        </pc:picChg>
        <pc:picChg chg="add mod ord">
          <ac:chgData name="Sam Miller" userId="24cfc79d-1d0f-4dcf-bad8-405830be22ff" providerId="ADAL" clId="{7C57F81C-799D-404A-B631-3F30F0FF62BE}" dt="2023-07-17T14:58:21.150" v="324" actId="1076"/>
          <ac:picMkLst>
            <pc:docMk/>
            <pc:sldMk cId="4209950806" sldId="442"/>
            <ac:picMk id="7" creationId="{573C022D-8A58-0C20-5890-C3FC31FB5C61}"/>
          </ac:picMkLst>
        </pc:picChg>
        <pc:picChg chg="add mod">
          <ac:chgData name="Sam Miller" userId="24cfc79d-1d0f-4dcf-bad8-405830be22ff" providerId="ADAL" clId="{7C57F81C-799D-404A-B631-3F30F0FF62BE}" dt="2023-07-17T14:58:40.213" v="329" actId="1076"/>
          <ac:picMkLst>
            <pc:docMk/>
            <pc:sldMk cId="4209950806" sldId="442"/>
            <ac:picMk id="8" creationId="{F081758A-B540-59EA-6807-A3FCF83625C0}"/>
          </ac:picMkLst>
        </pc:picChg>
        <pc:picChg chg="add mod">
          <ac:chgData name="Sam Miller" userId="24cfc79d-1d0f-4dcf-bad8-405830be22ff" providerId="ADAL" clId="{7C57F81C-799D-404A-B631-3F30F0FF62BE}" dt="2023-07-17T14:58:24.014" v="325" actId="1076"/>
          <ac:picMkLst>
            <pc:docMk/>
            <pc:sldMk cId="4209950806" sldId="442"/>
            <ac:picMk id="9" creationId="{0527A2F0-BA3D-3510-97C4-41AF1DEA216C}"/>
          </ac:picMkLst>
        </pc:picChg>
        <pc:picChg chg="add mod modCrop">
          <ac:chgData name="Sam Miller" userId="24cfc79d-1d0f-4dcf-bad8-405830be22ff" providerId="ADAL" clId="{7C57F81C-799D-404A-B631-3F30F0FF62BE}" dt="2023-07-17T14:58:31.585" v="326" actId="1076"/>
          <ac:picMkLst>
            <pc:docMk/>
            <pc:sldMk cId="4209950806" sldId="442"/>
            <ac:picMk id="10" creationId="{632D9297-72FD-5C9A-1FF2-C3FE2831850C}"/>
          </ac:picMkLst>
        </pc:picChg>
      </pc:sldChg>
      <pc:sldChg chg="addSp delSp modSp add mod">
        <pc:chgData name="Sam Miller" userId="24cfc79d-1d0f-4dcf-bad8-405830be22ff" providerId="ADAL" clId="{7C57F81C-799D-404A-B631-3F30F0FF62BE}" dt="2023-07-17T16:47:54.948" v="2878" actId="207"/>
        <pc:sldMkLst>
          <pc:docMk/>
          <pc:sldMk cId="507700942" sldId="443"/>
        </pc:sldMkLst>
        <pc:spChg chg="mod">
          <ac:chgData name="Sam Miller" userId="24cfc79d-1d0f-4dcf-bad8-405830be22ff" providerId="ADAL" clId="{7C57F81C-799D-404A-B631-3F30F0FF62BE}" dt="2023-07-17T16:47:54.948" v="2878" actId="207"/>
          <ac:spMkLst>
            <pc:docMk/>
            <pc:sldMk cId="507700942" sldId="443"/>
            <ac:spMk id="7" creationId="{E1FB9984-CCE4-5D48-5FFB-D20C4BF5D269}"/>
          </ac:spMkLst>
        </pc:spChg>
        <pc:picChg chg="add del mod">
          <ac:chgData name="Sam Miller" userId="24cfc79d-1d0f-4dcf-bad8-405830be22ff" providerId="ADAL" clId="{7C57F81C-799D-404A-B631-3F30F0FF62BE}" dt="2023-07-17T16:47:26.694" v="2876" actId="478"/>
          <ac:picMkLst>
            <pc:docMk/>
            <pc:sldMk cId="507700942" sldId="443"/>
            <ac:picMk id="3" creationId="{2674B6E6-E29D-0D9B-FBDB-FEB32EFB8A8C}"/>
          </ac:picMkLst>
        </pc:picChg>
      </pc:sldChg>
      <pc:sldChg chg="addSp delSp modSp add mod">
        <pc:chgData name="Sam Miller" userId="24cfc79d-1d0f-4dcf-bad8-405830be22ff" providerId="ADAL" clId="{7C57F81C-799D-404A-B631-3F30F0FF62BE}" dt="2023-07-17T16:08:59.194" v="2087" actId="20577"/>
        <pc:sldMkLst>
          <pc:docMk/>
          <pc:sldMk cId="2841552946" sldId="444"/>
        </pc:sldMkLst>
        <pc:spChg chg="mod">
          <ac:chgData name="Sam Miller" userId="24cfc79d-1d0f-4dcf-bad8-405830be22ff" providerId="ADAL" clId="{7C57F81C-799D-404A-B631-3F30F0FF62BE}" dt="2023-07-17T16:08:56.008" v="2085" actId="20577"/>
          <ac:spMkLst>
            <pc:docMk/>
            <pc:sldMk cId="2841552946" sldId="444"/>
            <ac:spMk id="2" creationId="{BA97F729-49CC-2057-DB6E-B4908A9CD2FA}"/>
          </ac:spMkLst>
        </pc:spChg>
        <pc:spChg chg="del">
          <ac:chgData name="Sam Miller" userId="24cfc79d-1d0f-4dcf-bad8-405830be22ff" providerId="ADAL" clId="{7C57F81C-799D-404A-B631-3F30F0FF62BE}" dt="2023-07-17T15:41:09.429" v="1251" actId="478"/>
          <ac:spMkLst>
            <pc:docMk/>
            <pc:sldMk cId="2841552946" sldId="444"/>
            <ac:spMk id="7" creationId="{E1FB9984-CCE4-5D48-5FFB-D20C4BF5D269}"/>
          </ac:spMkLst>
        </pc:spChg>
        <pc:spChg chg="add mod">
          <ac:chgData name="Sam Miller" userId="24cfc79d-1d0f-4dcf-bad8-405830be22ff" providerId="ADAL" clId="{7C57F81C-799D-404A-B631-3F30F0FF62BE}" dt="2023-07-17T15:50:17.181" v="1685" actId="14100"/>
          <ac:spMkLst>
            <pc:docMk/>
            <pc:sldMk cId="2841552946" sldId="444"/>
            <ac:spMk id="8" creationId="{982C0627-4F60-B0D4-0F75-0D51A31C6623}"/>
          </ac:spMkLst>
        </pc:spChg>
        <pc:spChg chg="add mod">
          <ac:chgData name="Sam Miller" userId="24cfc79d-1d0f-4dcf-bad8-405830be22ff" providerId="ADAL" clId="{7C57F81C-799D-404A-B631-3F30F0FF62BE}" dt="2023-07-17T15:50:33.394" v="1687" actId="14100"/>
          <ac:spMkLst>
            <pc:docMk/>
            <pc:sldMk cId="2841552946" sldId="444"/>
            <ac:spMk id="9" creationId="{5C343A11-E587-6D7E-8828-58C21E04A072}"/>
          </ac:spMkLst>
        </pc:spChg>
        <pc:spChg chg="add mod">
          <ac:chgData name="Sam Miller" userId="24cfc79d-1d0f-4dcf-bad8-405830be22ff" providerId="ADAL" clId="{7C57F81C-799D-404A-B631-3F30F0FF62BE}" dt="2023-07-17T16:08:57.816" v="2086" actId="20577"/>
          <ac:spMkLst>
            <pc:docMk/>
            <pc:sldMk cId="2841552946" sldId="444"/>
            <ac:spMk id="10" creationId="{DBECBAE6-B051-4EBC-721F-EABC8FF75A3C}"/>
          </ac:spMkLst>
        </pc:spChg>
        <pc:spChg chg="add mod">
          <ac:chgData name="Sam Miller" userId="24cfc79d-1d0f-4dcf-bad8-405830be22ff" providerId="ADAL" clId="{7C57F81C-799D-404A-B631-3F30F0FF62BE}" dt="2023-07-17T15:50:31.110" v="1686" actId="14100"/>
          <ac:spMkLst>
            <pc:docMk/>
            <pc:sldMk cId="2841552946" sldId="444"/>
            <ac:spMk id="11" creationId="{8B046E03-A69C-A6BD-E83A-1B62B8E962F6}"/>
          </ac:spMkLst>
        </pc:spChg>
        <pc:spChg chg="add mod">
          <ac:chgData name="Sam Miller" userId="24cfc79d-1d0f-4dcf-bad8-405830be22ff" providerId="ADAL" clId="{7C57F81C-799D-404A-B631-3F30F0FF62BE}" dt="2023-07-17T15:50:43.518" v="1688" actId="1076"/>
          <ac:spMkLst>
            <pc:docMk/>
            <pc:sldMk cId="2841552946" sldId="444"/>
            <ac:spMk id="13" creationId="{457801E5-3305-A313-4EDB-ED02B6D6FB78}"/>
          </ac:spMkLst>
        </pc:spChg>
        <pc:spChg chg="add mod">
          <ac:chgData name="Sam Miller" userId="24cfc79d-1d0f-4dcf-bad8-405830be22ff" providerId="ADAL" clId="{7C57F81C-799D-404A-B631-3F30F0FF62BE}" dt="2023-07-17T16:08:59.194" v="2087" actId="20577"/>
          <ac:spMkLst>
            <pc:docMk/>
            <pc:sldMk cId="2841552946" sldId="444"/>
            <ac:spMk id="14" creationId="{77522634-2668-7A6B-A2C0-EC36FBE38D17}"/>
          </ac:spMkLst>
        </pc:spChg>
        <pc:picChg chg="del">
          <ac:chgData name="Sam Miller" userId="24cfc79d-1d0f-4dcf-bad8-405830be22ff" providerId="ADAL" clId="{7C57F81C-799D-404A-B631-3F30F0FF62BE}" dt="2023-07-17T15:41:14.397" v="1252" actId="478"/>
          <ac:picMkLst>
            <pc:docMk/>
            <pc:sldMk cId="2841552946" sldId="444"/>
            <ac:picMk id="3" creationId="{2674B6E6-E29D-0D9B-FBDB-FEB32EFB8A8C}"/>
          </ac:picMkLst>
        </pc:picChg>
        <pc:picChg chg="add del">
          <ac:chgData name="Sam Miller" userId="24cfc79d-1d0f-4dcf-bad8-405830be22ff" providerId="ADAL" clId="{7C57F81C-799D-404A-B631-3F30F0FF62BE}" dt="2023-07-17T15:41:20.787" v="1255" actId="478"/>
          <ac:picMkLst>
            <pc:docMk/>
            <pc:sldMk cId="2841552946" sldId="444"/>
            <ac:picMk id="4" creationId="{6C59820F-83E0-DE72-8847-ABF6CDBF47E5}"/>
          </ac:picMkLst>
        </pc:picChg>
        <pc:picChg chg="add mod">
          <ac:chgData name="Sam Miller" userId="24cfc79d-1d0f-4dcf-bad8-405830be22ff" providerId="ADAL" clId="{7C57F81C-799D-404A-B631-3F30F0FF62BE}" dt="2023-07-17T15:44:02.516" v="1451" actId="1440"/>
          <ac:picMkLst>
            <pc:docMk/>
            <pc:sldMk cId="2841552946" sldId="444"/>
            <ac:picMk id="6" creationId="{6D207EDB-9515-F1A9-BA8D-2A94128B1D5A}"/>
          </ac:picMkLst>
        </pc:picChg>
        <pc:picChg chg="add del mod">
          <ac:chgData name="Sam Miller" userId="24cfc79d-1d0f-4dcf-bad8-405830be22ff" providerId="ADAL" clId="{7C57F81C-799D-404A-B631-3F30F0FF62BE}" dt="2023-07-17T15:47:57.946" v="1577" actId="478"/>
          <ac:picMkLst>
            <pc:docMk/>
            <pc:sldMk cId="2841552946" sldId="444"/>
            <ac:picMk id="12" creationId="{01A8D8AD-1B07-3A7D-9D3F-7AAB2E597A17}"/>
          </ac:picMkLst>
        </pc:picChg>
      </pc:sldChg>
      <pc:sldChg chg="modSp add mod ord">
        <pc:chgData name="Sam Miller" userId="24cfc79d-1d0f-4dcf-bad8-405830be22ff" providerId="ADAL" clId="{7C57F81C-799D-404A-B631-3F30F0FF62BE}" dt="2023-07-17T15:52:15.765" v="1703" actId="14100"/>
        <pc:sldMkLst>
          <pc:docMk/>
          <pc:sldMk cId="2050650365" sldId="445"/>
        </pc:sldMkLst>
        <pc:picChg chg="mod">
          <ac:chgData name="Sam Miller" userId="24cfc79d-1d0f-4dcf-bad8-405830be22ff" providerId="ADAL" clId="{7C57F81C-799D-404A-B631-3F30F0FF62BE}" dt="2023-07-17T15:52:15.765" v="1703" actId="14100"/>
          <ac:picMkLst>
            <pc:docMk/>
            <pc:sldMk cId="2050650365" sldId="445"/>
            <ac:picMk id="3" creationId="{2674B6E6-E29D-0D9B-FBDB-FEB32EFB8A8C}"/>
          </ac:picMkLst>
        </pc:picChg>
      </pc:sldChg>
      <pc:sldChg chg="addSp delSp modSp add mod ord">
        <pc:chgData name="Sam Miller" userId="24cfc79d-1d0f-4dcf-bad8-405830be22ff" providerId="ADAL" clId="{7C57F81C-799D-404A-B631-3F30F0FF62BE}" dt="2023-07-20T13:13:40.213" v="3608" actId="20577"/>
        <pc:sldMkLst>
          <pc:docMk/>
          <pc:sldMk cId="4020692875" sldId="446"/>
        </pc:sldMkLst>
        <pc:spChg chg="mod">
          <ac:chgData name="Sam Miller" userId="24cfc79d-1d0f-4dcf-bad8-405830be22ff" providerId="ADAL" clId="{7C57F81C-799D-404A-B631-3F30F0FF62BE}" dt="2023-07-17T16:13:08.420" v="2349" actId="20577"/>
          <ac:spMkLst>
            <pc:docMk/>
            <pc:sldMk cId="4020692875" sldId="446"/>
            <ac:spMk id="2" creationId="{BA97F729-49CC-2057-DB6E-B4908A9CD2FA}"/>
          </ac:spMkLst>
        </pc:spChg>
        <pc:spChg chg="mod">
          <ac:chgData name="Sam Miller" userId="24cfc79d-1d0f-4dcf-bad8-405830be22ff" providerId="ADAL" clId="{7C57F81C-799D-404A-B631-3F30F0FF62BE}" dt="2023-07-17T16:05:42.323" v="1713" actId="14100"/>
          <ac:spMkLst>
            <pc:docMk/>
            <pc:sldMk cId="4020692875" sldId="446"/>
            <ac:spMk id="8" creationId="{982C0627-4F60-B0D4-0F75-0D51A31C6623}"/>
          </ac:spMkLst>
        </pc:spChg>
        <pc:spChg chg="mod">
          <ac:chgData name="Sam Miller" userId="24cfc79d-1d0f-4dcf-bad8-405830be22ff" providerId="ADAL" clId="{7C57F81C-799D-404A-B631-3F30F0FF62BE}" dt="2023-07-17T16:07:49.953" v="1924" actId="14100"/>
          <ac:spMkLst>
            <pc:docMk/>
            <pc:sldMk cId="4020692875" sldId="446"/>
            <ac:spMk id="9" creationId="{5C343A11-E587-6D7E-8828-58C21E04A072}"/>
          </ac:spMkLst>
        </pc:spChg>
        <pc:spChg chg="mod">
          <ac:chgData name="Sam Miller" userId="24cfc79d-1d0f-4dcf-bad8-405830be22ff" providerId="ADAL" clId="{7C57F81C-799D-404A-B631-3F30F0FF62BE}" dt="2023-07-20T13:12:16.349" v="3605" actId="20577"/>
          <ac:spMkLst>
            <pc:docMk/>
            <pc:sldMk cId="4020692875" sldId="446"/>
            <ac:spMk id="10" creationId="{DBECBAE6-B051-4EBC-721F-EABC8FF75A3C}"/>
          </ac:spMkLst>
        </pc:spChg>
        <pc:spChg chg="mod">
          <ac:chgData name="Sam Miller" userId="24cfc79d-1d0f-4dcf-bad8-405830be22ff" providerId="ADAL" clId="{7C57F81C-799D-404A-B631-3F30F0FF62BE}" dt="2023-07-17T16:09:50.031" v="2091" actId="14100"/>
          <ac:spMkLst>
            <pc:docMk/>
            <pc:sldMk cId="4020692875" sldId="446"/>
            <ac:spMk id="11" creationId="{8B046E03-A69C-A6BD-E83A-1B62B8E962F6}"/>
          </ac:spMkLst>
        </pc:spChg>
        <pc:spChg chg="mod">
          <ac:chgData name="Sam Miller" userId="24cfc79d-1d0f-4dcf-bad8-405830be22ff" providerId="ADAL" clId="{7C57F81C-799D-404A-B631-3F30F0FF62BE}" dt="2023-07-17T16:04:16.226" v="1710" actId="20577"/>
          <ac:spMkLst>
            <pc:docMk/>
            <pc:sldMk cId="4020692875" sldId="446"/>
            <ac:spMk id="13" creationId="{457801E5-3305-A313-4EDB-ED02B6D6FB78}"/>
          </ac:spMkLst>
        </pc:spChg>
        <pc:spChg chg="mod">
          <ac:chgData name="Sam Miller" userId="24cfc79d-1d0f-4dcf-bad8-405830be22ff" providerId="ADAL" clId="{7C57F81C-799D-404A-B631-3F30F0FF62BE}" dt="2023-07-20T13:13:40.213" v="3608" actId="20577"/>
          <ac:spMkLst>
            <pc:docMk/>
            <pc:sldMk cId="4020692875" sldId="446"/>
            <ac:spMk id="14" creationId="{77522634-2668-7A6B-A2C0-EC36FBE38D17}"/>
          </ac:spMkLst>
        </pc:spChg>
        <pc:picChg chg="add del mod">
          <ac:chgData name="Sam Miller" userId="24cfc79d-1d0f-4dcf-bad8-405830be22ff" providerId="ADAL" clId="{7C57F81C-799D-404A-B631-3F30F0FF62BE}" dt="2023-07-17T16:05:25.856" v="1711" actId="14826"/>
          <ac:picMkLst>
            <pc:docMk/>
            <pc:sldMk cId="4020692875" sldId="446"/>
            <ac:picMk id="6" creationId="{6D207EDB-9515-F1A9-BA8D-2A94128B1D5A}"/>
          </ac:picMkLst>
        </pc:picChg>
      </pc:sldChg>
      <pc:sldChg chg="delSp modSp add mod">
        <pc:chgData name="Sam Miller" userId="24cfc79d-1d0f-4dcf-bad8-405830be22ff" providerId="ADAL" clId="{7C57F81C-799D-404A-B631-3F30F0FF62BE}" dt="2023-07-17T16:18:26.485" v="2608" actId="20577"/>
        <pc:sldMkLst>
          <pc:docMk/>
          <pc:sldMk cId="2619152086" sldId="447"/>
        </pc:sldMkLst>
        <pc:spChg chg="mod">
          <ac:chgData name="Sam Miller" userId="24cfc79d-1d0f-4dcf-bad8-405830be22ff" providerId="ADAL" clId="{7C57F81C-799D-404A-B631-3F30F0FF62BE}" dt="2023-07-17T16:18:26.485" v="2608" actId="20577"/>
          <ac:spMkLst>
            <pc:docMk/>
            <pc:sldMk cId="2619152086" sldId="447"/>
            <ac:spMk id="2" creationId="{BA97F729-49CC-2057-DB6E-B4908A9CD2FA}"/>
          </ac:spMkLst>
        </pc:spChg>
        <pc:spChg chg="mod">
          <ac:chgData name="Sam Miller" userId="24cfc79d-1d0f-4dcf-bad8-405830be22ff" providerId="ADAL" clId="{7C57F81C-799D-404A-B631-3F30F0FF62BE}" dt="2023-07-17T16:12:34.038" v="2293" actId="14100"/>
          <ac:spMkLst>
            <pc:docMk/>
            <pc:sldMk cId="2619152086" sldId="447"/>
            <ac:spMk id="8" creationId="{982C0627-4F60-B0D4-0F75-0D51A31C6623}"/>
          </ac:spMkLst>
        </pc:spChg>
        <pc:spChg chg="del">
          <ac:chgData name="Sam Miller" userId="24cfc79d-1d0f-4dcf-bad8-405830be22ff" providerId="ADAL" clId="{7C57F81C-799D-404A-B631-3F30F0FF62BE}" dt="2023-07-17T16:12:22.510" v="2291" actId="478"/>
          <ac:spMkLst>
            <pc:docMk/>
            <pc:sldMk cId="2619152086" sldId="447"/>
            <ac:spMk id="9" creationId="{5C343A11-E587-6D7E-8828-58C21E04A072}"/>
          </ac:spMkLst>
        </pc:spChg>
        <pc:spChg chg="del mod">
          <ac:chgData name="Sam Miller" userId="24cfc79d-1d0f-4dcf-bad8-405830be22ff" providerId="ADAL" clId="{7C57F81C-799D-404A-B631-3F30F0FF62BE}" dt="2023-07-17T16:12:15.995" v="2288" actId="478"/>
          <ac:spMkLst>
            <pc:docMk/>
            <pc:sldMk cId="2619152086" sldId="447"/>
            <ac:spMk id="10" creationId="{DBECBAE6-B051-4EBC-721F-EABC8FF75A3C}"/>
          </ac:spMkLst>
        </pc:spChg>
        <pc:spChg chg="del">
          <ac:chgData name="Sam Miller" userId="24cfc79d-1d0f-4dcf-bad8-405830be22ff" providerId="ADAL" clId="{7C57F81C-799D-404A-B631-3F30F0FF62BE}" dt="2023-07-17T16:12:20.712" v="2290" actId="478"/>
          <ac:spMkLst>
            <pc:docMk/>
            <pc:sldMk cId="2619152086" sldId="447"/>
            <ac:spMk id="11" creationId="{8B046E03-A69C-A6BD-E83A-1B62B8E962F6}"/>
          </ac:spMkLst>
        </pc:spChg>
        <pc:spChg chg="del">
          <ac:chgData name="Sam Miller" userId="24cfc79d-1d0f-4dcf-bad8-405830be22ff" providerId="ADAL" clId="{7C57F81C-799D-404A-B631-3F30F0FF62BE}" dt="2023-07-17T16:12:17.351" v="2289" actId="478"/>
          <ac:spMkLst>
            <pc:docMk/>
            <pc:sldMk cId="2619152086" sldId="447"/>
            <ac:spMk id="14" creationId="{77522634-2668-7A6B-A2C0-EC36FBE38D17}"/>
          </ac:spMkLst>
        </pc:spChg>
        <pc:picChg chg="mod">
          <ac:chgData name="Sam Miller" userId="24cfc79d-1d0f-4dcf-bad8-405830be22ff" providerId="ADAL" clId="{7C57F81C-799D-404A-B631-3F30F0FF62BE}" dt="2023-07-17T16:12:10.779" v="2286" actId="14826"/>
          <ac:picMkLst>
            <pc:docMk/>
            <pc:sldMk cId="2619152086" sldId="447"/>
            <ac:picMk id="6" creationId="{6D207EDB-9515-F1A9-BA8D-2A94128B1D5A}"/>
          </ac:picMkLst>
        </pc:picChg>
      </pc:sldChg>
      <pc:sldChg chg="modSp add mod ord">
        <pc:chgData name="Sam Miller" userId="24cfc79d-1d0f-4dcf-bad8-405830be22ff" providerId="ADAL" clId="{7C57F81C-799D-404A-B631-3F30F0FF62BE}" dt="2023-07-17T16:45:56.125" v="2873" actId="14100"/>
        <pc:sldMkLst>
          <pc:docMk/>
          <pc:sldMk cId="3830533861" sldId="448"/>
        </pc:sldMkLst>
        <pc:picChg chg="mod">
          <ac:chgData name="Sam Miller" userId="24cfc79d-1d0f-4dcf-bad8-405830be22ff" providerId="ADAL" clId="{7C57F81C-799D-404A-B631-3F30F0FF62BE}" dt="2023-07-17T16:45:56.125" v="2873" actId="14100"/>
          <ac:picMkLst>
            <pc:docMk/>
            <pc:sldMk cId="3830533861" sldId="448"/>
            <ac:picMk id="3" creationId="{2674B6E6-E29D-0D9B-FBDB-FEB32EFB8A8C}"/>
          </ac:picMkLst>
        </pc:picChg>
      </pc:sldChg>
      <pc:sldChg chg="addSp delSp modSp add mod ord">
        <pc:chgData name="Sam Miller" userId="24cfc79d-1d0f-4dcf-bad8-405830be22ff" providerId="ADAL" clId="{7C57F81C-799D-404A-B631-3F30F0FF62BE}" dt="2023-07-17T16:49:13.800" v="2966" actId="1076"/>
        <pc:sldMkLst>
          <pc:docMk/>
          <pc:sldMk cId="1141403915" sldId="449"/>
        </pc:sldMkLst>
        <pc:spChg chg="mod">
          <ac:chgData name="Sam Miller" userId="24cfc79d-1d0f-4dcf-bad8-405830be22ff" providerId="ADAL" clId="{7C57F81C-799D-404A-B631-3F30F0FF62BE}" dt="2023-07-17T16:27:26.127" v="2866" actId="1076"/>
          <ac:spMkLst>
            <pc:docMk/>
            <pc:sldMk cId="1141403915" sldId="449"/>
            <ac:spMk id="2" creationId="{BA97F729-49CC-2057-DB6E-B4908A9CD2FA}"/>
          </ac:spMkLst>
        </pc:spChg>
        <pc:spChg chg="add mod">
          <ac:chgData name="Sam Miller" userId="24cfc79d-1d0f-4dcf-bad8-405830be22ff" providerId="ADAL" clId="{7C57F81C-799D-404A-B631-3F30F0FF62BE}" dt="2023-07-17T16:27:43.753" v="2870" actId="14100"/>
          <ac:spMkLst>
            <pc:docMk/>
            <pc:sldMk cId="1141403915" sldId="449"/>
            <ac:spMk id="3" creationId="{FF914931-6B11-4295-611F-BF448DBD4BDF}"/>
          </ac:spMkLst>
        </pc:spChg>
        <pc:spChg chg="add mod">
          <ac:chgData name="Sam Miller" userId="24cfc79d-1d0f-4dcf-bad8-405830be22ff" providerId="ADAL" clId="{7C57F81C-799D-404A-B631-3F30F0FF62BE}" dt="2023-07-17T16:49:13.800" v="2966" actId="1076"/>
          <ac:spMkLst>
            <pc:docMk/>
            <pc:sldMk cId="1141403915" sldId="449"/>
            <ac:spMk id="4" creationId="{BF8C4274-2619-05FC-1D48-12609811C70D}"/>
          </ac:spMkLst>
        </pc:spChg>
        <pc:spChg chg="mod">
          <ac:chgData name="Sam Miller" userId="24cfc79d-1d0f-4dcf-bad8-405830be22ff" providerId="ADAL" clId="{7C57F81C-799D-404A-B631-3F30F0FF62BE}" dt="2023-07-17T16:25:18.492" v="2699" actId="14100"/>
          <ac:spMkLst>
            <pc:docMk/>
            <pc:sldMk cId="1141403915" sldId="449"/>
            <ac:spMk id="8" creationId="{982C0627-4F60-B0D4-0F75-0D51A31C6623}"/>
          </ac:spMkLst>
        </pc:spChg>
        <pc:spChg chg="mod">
          <ac:chgData name="Sam Miller" userId="24cfc79d-1d0f-4dcf-bad8-405830be22ff" providerId="ADAL" clId="{7C57F81C-799D-404A-B631-3F30F0FF62BE}" dt="2023-07-17T16:24:46.195" v="2695" actId="1076"/>
          <ac:spMkLst>
            <pc:docMk/>
            <pc:sldMk cId="1141403915" sldId="449"/>
            <ac:spMk id="13" creationId="{457801E5-3305-A313-4EDB-ED02B6D6FB78}"/>
          </ac:spMkLst>
        </pc:spChg>
        <pc:picChg chg="add del mod">
          <ac:chgData name="Sam Miller" userId="24cfc79d-1d0f-4dcf-bad8-405830be22ff" providerId="ADAL" clId="{7C57F81C-799D-404A-B631-3F30F0FF62BE}" dt="2023-07-17T16:24:12.279" v="2690" actId="1076"/>
          <ac:picMkLst>
            <pc:docMk/>
            <pc:sldMk cId="1141403915" sldId="449"/>
            <ac:picMk id="6" creationId="{6D207EDB-9515-F1A9-BA8D-2A94128B1D5A}"/>
          </ac:picMkLst>
        </pc:picChg>
      </pc:sldChg>
      <pc:sldChg chg="modSp add mod">
        <pc:chgData name="Sam Miller" userId="24cfc79d-1d0f-4dcf-bad8-405830be22ff" providerId="ADAL" clId="{7C57F81C-799D-404A-B631-3F30F0FF62BE}" dt="2023-07-17T16:48:04.939" v="2879" actId="207"/>
        <pc:sldMkLst>
          <pc:docMk/>
          <pc:sldMk cId="1591734913" sldId="450"/>
        </pc:sldMkLst>
        <pc:spChg chg="mod">
          <ac:chgData name="Sam Miller" userId="24cfc79d-1d0f-4dcf-bad8-405830be22ff" providerId="ADAL" clId="{7C57F81C-799D-404A-B631-3F30F0FF62BE}" dt="2023-07-17T16:48:04.939" v="2879" actId="207"/>
          <ac:spMkLst>
            <pc:docMk/>
            <pc:sldMk cId="1591734913" sldId="450"/>
            <ac:spMk id="7" creationId="{E1FB9984-CCE4-5D48-5FFB-D20C4BF5D269}"/>
          </ac:spMkLst>
        </pc:spChg>
      </pc:sldChg>
      <pc:sldChg chg="modSp add mod ord">
        <pc:chgData name="Sam Miller" userId="24cfc79d-1d0f-4dcf-bad8-405830be22ff" providerId="ADAL" clId="{7C57F81C-799D-404A-B631-3F30F0FF62BE}" dt="2023-07-19T12:30:31.574" v="3578" actId="20577"/>
        <pc:sldMkLst>
          <pc:docMk/>
          <pc:sldMk cId="659732919" sldId="451"/>
        </pc:sldMkLst>
        <pc:spChg chg="mod">
          <ac:chgData name="Sam Miller" userId="24cfc79d-1d0f-4dcf-bad8-405830be22ff" providerId="ADAL" clId="{7C57F81C-799D-404A-B631-3F30F0FF62BE}" dt="2023-07-19T12:30:22.204" v="3575" actId="20577"/>
          <ac:spMkLst>
            <pc:docMk/>
            <pc:sldMk cId="659732919" sldId="451"/>
            <ac:spMk id="4" creationId="{F1C94F73-D293-9115-673E-2F09D3EC65A0}"/>
          </ac:spMkLst>
        </pc:spChg>
        <pc:spChg chg="mod">
          <ac:chgData name="Sam Miller" userId="24cfc79d-1d0f-4dcf-bad8-405830be22ff" providerId="ADAL" clId="{7C57F81C-799D-404A-B631-3F30F0FF62BE}" dt="2023-07-19T12:30:31.574" v="3578" actId="20577"/>
          <ac:spMkLst>
            <pc:docMk/>
            <pc:sldMk cId="659732919" sldId="451"/>
            <ac:spMk id="12" creationId="{61240E9D-4991-41F7-8EDD-9B47E431EF39}"/>
          </ac:spMkLst>
        </pc:spChg>
        <pc:grpChg chg="mod">
          <ac:chgData name="Sam Miller" userId="24cfc79d-1d0f-4dcf-bad8-405830be22ff" providerId="ADAL" clId="{7C57F81C-799D-404A-B631-3F30F0FF62BE}" dt="2023-07-19T12:29:51.527" v="3570" actId="1076"/>
          <ac:grpSpMkLst>
            <pc:docMk/>
            <pc:sldMk cId="659732919" sldId="451"/>
            <ac:grpSpMk id="6" creationId="{D1DCE5AC-4064-941E-EF1D-488C3484C000}"/>
          </ac:grpSpMkLst>
        </pc:grpChg>
      </pc:sldChg>
    </pc:docChg>
  </pc:docChgLst>
  <pc:docChgLst>
    <pc:chgData name="Sam Miller" userId="24cfc79d-1d0f-4dcf-bad8-405830be22ff" providerId="ADAL" clId="{645CA00D-5BEE-4B07-AFC4-AC646FAFB51F}"/>
    <pc:docChg chg="undo custSel modSld">
      <pc:chgData name="Sam Miller" userId="24cfc79d-1d0f-4dcf-bad8-405830be22ff" providerId="ADAL" clId="{645CA00D-5BEE-4B07-AFC4-AC646FAFB51F}" dt="2023-10-12T17:05:34.340" v="162" actId="1036"/>
      <pc:docMkLst>
        <pc:docMk/>
      </pc:docMkLst>
      <pc:sldChg chg="addSp delSp modSp mod">
        <pc:chgData name="Sam Miller" userId="24cfc79d-1d0f-4dcf-bad8-405830be22ff" providerId="ADAL" clId="{645CA00D-5BEE-4B07-AFC4-AC646FAFB51F}" dt="2023-10-12T17:02:17.624" v="126" actId="1076"/>
        <pc:sldMkLst>
          <pc:docMk/>
          <pc:sldMk cId="3863032091" sldId="411"/>
        </pc:sldMkLst>
        <pc:spChg chg="mod">
          <ac:chgData name="Sam Miller" userId="24cfc79d-1d0f-4dcf-bad8-405830be22ff" providerId="ADAL" clId="{645CA00D-5BEE-4B07-AFC4-AC646FAFB51F}" dt="2023-10-12T17:02:03.818" v="122" actId="20577"/>
          <ac:spMkLst>
            <pc:docMk/>
            <pc:sldMk cId="3863032091" sldId="411"/>
            <ac:spMk id="2" creationId="{2C781D0D-BA12-4008-A195-A37C68BDA842}"/>
          </ac:spMkLst>
        </pc:spChg>
        <pc:spChg chg="add del">
          <ac:chgData name="Sam Miller" userId="24cfc79d-1d0f-4dcf-bad8-405830be22ff" providerId="ADAL" clId="{645CA00D-5BEE-4B07-AFC4-AC646FAFB51F}" dt="2023-10-12T16:58:09.252" v="113" actId="478"/>
          <ac:spMkLst>
            <pc:docMk/>
            <pc:sldMk cId="3863032091" sldId="411"/>
            <ac:spMk id="5" creationId="{6E7C757D-B606-AAD8-9B13-4AD0E670920A}"/>
          </ac:spMkLst>
        </pc:spChg>
        <pc:spChg chg="add del">
          <ac:chgData name="Sam Miller" userId="24cfc79d-1d0f-4dcf-bad8-405830be22ff" providerId="ADAL" clId="{645CA00D-5BEE-4B07-AFC4-AC646FAFB51F}" dt="2023-10-12T16:58:19.140" v="115" actId="478"/>
          <ac:spMkLst>
            <pc:docMk/>
            <pc:sldMk cId="3863032091" sldId="411"/>
            <ac:spMk id="8" creationId="{C84AB79B-9DC1-98E9-736E-9652F05B16AE}"/>
          </ac:spMkLst>
        </pc:spChg>
        <pc:picChg chg="del">
          <ac:chgData name="Sam Miller" userId="24cfc79d-1d0f-4dcf-bad8-405830be22ff" providerId="ADAL" clId="{645CA00D-5BEE-4B07-AFC4-AC646FAFB51F}" dt="2023-10-12T17:02:01.101" v="121" actId="478"/>
          <ac:picMkLst>
            <pc:docMk/>
            <pc:sldMk cId="3863032091" sldId="411"/>
            <ac:picMk id="6" creationId="{BA74687A-F42A-135A-4151-1612CD65C2D2}"/>
          </ac:picMkLst>
        </pc:picChg>
        <pc:picChg chg="add mod">
          <ac:chgData name="Sam Miller" userId="24cfc79d-1d0f-4dcf-bad8-405830be22ff" providerId="ADAL" clId="{645CA00D-5BEE-4B07-AFC4-AC646FAFB51F}" dt="2023-10-12T17:02:17.624" v="126" actId="1076"/>
          <ac:picMkLst>
            <pc:docMk/>
            <pc:sldMk cId="3863032091" sldId="411"/>
            <ac:picMk id="10" creationId="{CD51DEF8-891A-42C7-518B-4CDDBCAA3EC8}"/>
          </ac:picMkLst>
        </pc:picChg>
      </pc:sldChg>
      <pc:sldChg chg="addSp modSp mod">
        <pc:chgData name="Sam Miller" userId="24cfc79d-1d0f-4dcf-bad8-405830be22ff" providerId="ADAL" clId="{645CA00D-5BEE-4B07-AFC4-AC646FAFB51F}" dt="2023-10-12T17:02:39.617" v="131" actId="1076"/>
        <pc:sldMkLst>
          <pc:docMk/>
          <pc:sldMk cId="1418409882" sldId="421"/>
        </pc:sldMkLst>
        <pc:spChg chg="mod">
          <ac:chgData name="Sam Miller" userId="24cfc79d-1d0f-4dcf-bad8-405830be22ff" providerId="ADAL" clId="{645CA00D-5BEE-4B07-AFC4-AC646FAFB51F}" dt="2023-10-12T16:43:40.638" v="21" actId="20577"/>
          <ac:spMkLst>
            <pc:docMk/>
            <pc:sldMk cId="1418409882" sldId="421"/>
            <ac:spMk id="12" creationId="{61240E9D-4991-41F7-8EDD-9B47E431EF39}"/>
          </ac:spMkLst>
        </pc:spChg>
        <pc:picChg chg="add mod">
          <ac:chgData name="Sam Miller" userId="24cfc79d-1d0f-4dcf-bad8-405830be22ff" providerId="ADAL" clId="{645CA00D-5BEE-4B07-AFC4-AC646FAFB51F}" dt="2023-10-12T17:02:39.617" v="131" actId="1076"/>
          <ac:picMkLst>
            <pc:docMk/>
            <pc:sldMk cId="1418409882" sldId="421"/>
            <ac:picMk id="4" creationId="{E975D43F-D3DA-3039-819D-A803C6E5D9E4}"/>
          </ac:picMkLst>
        </pc:picChg>
      </pc:sldChg>
      <pc:sldChg chg="addSp delSp modSp mod">
        <pc:chgData name="Sam Miller" userId="24cfc79d-1d0f-4dcf-bad8-405830be22ff" providerId="ADAL" clId="{645CA00D-5BEE-4B07-AFC4-AC646FAFB51F}" dt="2023-10-12T17:04:28.102" v="155"/>
        <pc:sldMkLst>
          <pc:docMk/>
          <pc:sldMk cId="1732915892" sldId="434"/>
        </pc:sldMkLst>
        <pc:picChg chg="add del mod">
          <ac:chgData name="Sam Miller" userId="24cfc79d-1d0f-4dcf-bad8-405830be22ff" providerId="ADAL" clId="{645CA00D-5BEE-4B07-AFC4-AC646FAFB51F}" dt="2023-10-12T17:04:23.434" v="154" actId="478"/>
          <ac:picMkLst>
            <pc:docMk/>
            <pc:sldMk cId="1732915892" sldId="434"/>
            <ac:picMk id="3" creationId="{E0639FD4-325D-A525-13BA-638E8E3F92B1}"/>
          </ac:picMkLst>
        </pc:picChg>
        <pc:picChg chg="add mod">
          <ac:chgData name="Sam Miller" userId="24cfc79d-1d0f-4dcf-bad8-405830be22ff" providerId="ADAL" clId="{645CA00D-5BEE-4B07-AFC4-AC646FAFB51F}" dt="2023-10-12T17:04:28.102" v="155"/>
          <ac:picMkLst>
            <pc:docMk/>
            <pc:sldMk cId="1732915892" sldId="434"/>
            <ac:picMk id="4" creationId="{007B5026-16CF-F7FF-504F-58FCBE8CE637}"/>
          </ac:picMkLst>
        </pc:picChg>
      </pc:sldChg>
      <pc:sldChg chg="addSp modSp mod">
        <pc:chgData name="Sam Miller" userId="24cfc79d-1d0f-4dcf-bad8-405830be22ff" providerId="ADAL" clId="{645CA00D-5BEE-4B07-AFC4-AC646FAFB51F}" dt="2023-10-12T17:02:57.122" v="136"/>
        <pc:sldMkLst>
          <pc:docMk/>
          <pc:sldMk cId="3350492853" sldId="436"/>
        </pc:sldMkLst>
        <pc:spChg chg="add mod">
          <ac:chgData name="Sam Miller" userId="24cfc79d-1d0f-4dcf-bad8-405830be22ff" providerId="ADAL" clId="{645CA00D-5BEE-4B07-AFC4-AC646FAFB51F}" dt="2023-10-12T16:56:35.334" v="111" actId="14100"/>
          <ac:spMkLst>
            <pc:docMk/>
            <pc:sldMk cId="3350492853" sldId="436"/>
            <ac:spMk id="3" creationId="{39A0E825-07FD-0AE9-5B68-6786EC0B6CCA}"/>
          </ac:spMkLst>
        </pc:spChg>
        <pc:spChg chg="mod">
          <ac:chgData name="Sam Miller" userId="24cfc79d-1d0f-4dcf-bad8-405830be22ff" providerId="ADAL" clId="{645CA00D-5BEE-4B07-AFC4-AC646FAFB51F}" dt="2023-10-12T16:45:38.874" v="71" actId="255"/>
          <ac:spMkLst>
            <pc:docMk/>
            <pc:sldMk cId="3350492853" sldId="436"/>
            <ac:spMk id="4" creationId="{F1C94F73-D293-9115-673E-2F09D3EC65A0}"/>
          </ac:spMkLst>
        </pc:spChg>
        <pc:picChg chg="add mod">
          <ac:chgData name="Sam Miller" userId="24cfc79d-1d0f-4dcf-bad8-405830be22ff" providerId="ADAL" clId="{645CA00D-5BEE-4B07-AFC4-AC646FAFB51F}" dt="2023-10-12T17:02:57.122" v="136"/>
          <ac:picMkLst>
            <pc:docMk/>
            <pc:sldMk cId="3350492853" sldId="436"/>
            <ac:picMk id="5" creationId="{5BAA0BFF-3417-6AF1-B08F-57BFCB24BB60}"/>
          </ac:picMkLst>
        </pc:picChg>
      </pc:sldChg>
      <pc:sldChg chg="addSp modSp">
        <pc:chgData name="Sam Miller" userId="24cfc79d-1d0f-4dcf-bad8-405830be22ff" providerId="ADAL" clId="{645CA00D-5BEE-4B07-AFC4-AC646FAFB51F}" dt="2023-10-12T17:03:05.018" v="139"/>
        <pc:sldMkLst>
          <pc:docMk/>
          <pc:sldMk cId="3960838739" sldId="439"/>
        </pc:sldMkLst>
        <pc:picChg chg="add mod">
          <ac:chgData name="Sam Miller" userId="24cfc79d-1d0f-4dcf-bad8-405830be22ff" providerId="ADAL" clId="{645CA00D-5BEE-4B07-AFC4-AC646FAFB51F}" dt="2023-10-12T17:03:05.018" v="139"/>
          <ac:picMkLst>
            <pc:docMk/>
            <pc:sldMk cId="3960838739" sldId="439"/>
            <ac:picMk id="3" creationId="{7B049566-85CE-EBB7-67EA-F019C5A2575C}"/>
          </ac:picMkLst>
        </pc:picChg>
      </pc:sldChg>
      <pc:sldChg chg="addSp modSp">
        <pc:chgData name="Sam Miller" userId="24cfc79d-1d0f-4dcf-bad8-405830be22ff" providerId="ADAL" clId="{645CA00D-5BEE-4B07-AFC4-AC646FAFB51F}" dt="2023-10-12T17:02:59.423" v="137"/>
        <pc:sldMkLst>
          <pc:docMk/>
          <pc:sldMk cId="3607374337" sldId="441"/>
        </pc:sldMkLst>
        <pc:picChg chg="add mod">
          <ac:chgData name="Sam Miller" userId="24cfc79d-1d0f-4dcf-bad8-405830be22ff" providerId="ADAL" clId="{645CA00D-5BEE-4B07-AFC4-AC646FAFB51F}" dt="2023-10-12T17:02:59.423" v="137"/>
          <ac:picMkLst>
            <pc:docMk/>
            <pc:sldMk cId="3607374337" sldId="441"/>
            <ac:picMk id="2" creationId="{70A331C5-414E-9773-80AF-2E9ECF059A16}"/>
          </ac:picMkLst>
        </pc:picChg>
      </pc:sldChg>
      <pc:sldChg chg="addSp modSp mod">
        <pc:chgData name="Sam Miller" userId="24cfc79d-1d0f-4dcf-bad8-405830be22ff" providerId="ADAL" clId="{645CA00D-5BEE-4B07-AFC4-AC646FAFB51F}" dt="2023-10-12T17:02:53.276" v="135" actId="1076"/>
        <pc:sldMkLst>
          <pc:docMk/>
          <pc:sldMk cId="4209950806" sldId="442"/>
        </pc:sldMkLst>
        <pc:spChg chg="mod">
          <ac:chgData name="Sam Miller" userId="24cfc79d-1d0f-4dcf-bad8-405830be22ff" providerId="ADAL" clId="{645CA00D-5BEE-4B07-AFC4-AC646FAFB51F}" dt="2023-10-12T16:45:44.787" v="72" actId="255"/>
          <ac:spMkLst>
            <pc:docMk/>
            <pc:sldMk cId="4209950806" sldId="442"/>
            <ac:spMk id="4" creationId="{F1C94F73-D293-9115-673E-2F09D3EC65A0}"/>
          </ac:spMkLst>
        </pc:spChg>
        <pc:spChg chg="mod">
          <ac:chgData name="Sam Miller" userId="24cfc79d-1d0f-4dcf-bad8-405830be22ff" providerId="ADAL" clId="{645CA00D-5BEE-4B07-AFC4-AC646FAFB51F}" dt="2023-10-12T16:44:55.895" v="51" actId="20577"/>
          <ac:spMkLst>
            <pc:docMk/>
            <pc:sldMk cId="4209950806" sldId="442"/>
            <ac:spMk id="5" creationId="{92E919B7-E5A5-10FD-3A67-F97FC68C11A1}"/>
          </ac:spMkLst>
        </pc:spChg>
        <pc:picChg chg="add mod">
          <ac:chgData name="Sam Miller" userId="24cfc79d-1d0f-4dcf-bad8-405830be22ff" providerId="ADAL" clId="{645CA00D-5BEE-4B07-AFC4-AC646FAFB51F}" dt="2023-10-12T17:02:42.337" v="132"/>
          <ac:picMkLst>
            <pc:docMk/>
            <pc:sldMk cId="4209950806" sldId="442"/>
            <ac:picMk id="2" creationId="{FA637A63-E54E-23E5-4CF9-1A9E5E705AC2}"/>
          </ac:picMkLst>
        </pc:picChg>
        <pc:picChg chg="mod">
          <ac:chgData name="Sam Miller" userId="24cfc79d-1d0f-4dcf-bad8-405830be22ff" providerId="ADAL" clId="{645CA00D-5BEE-4B07-AFC4-AC646FAFB51F}" dt="2023-10-12T17:02:53.276" v="135" actId="1076"/>
          <ac:picMkLst>
            <pc:docMk/>
            <pc:sldMk cId="4209950806" sldId="442"/>
            <ac:picMk id="6" creationId="{455A7B04-6A6A-B9A3-0D44-073EB354AD94}"/>
          </ac:picMkLst>
        </pc:picChg>
        <pc:picChg chg="mod">
          <ac:chgData name="Sam Miller" userId="24cfc79d-1d0f-4dcf-bad8-405830be22ff" providerId="ADAL" clId="{645CA00D-5BEE-4B07-AFC4-AC646FAFB51F}" dt="2023-10-12T17:02:47.275" v="133" actId="1076"/>
          <ac:picMkLst>
            <pc:docMk/>
            <pc:sldMk cId="4209950806" sldId="442"/>
            <ac:picMk id="8" creationId="{F081758A-B540-59EA-6807-A3FCF83625C0}"/>
          </ac:picMkLst>
        </pc:picChg>
      </pc:sldChg>
      <pc:sldChg chg="addSp modSp">
        <pc:chgData name="Sam Miller" userId="24cfc79d-1d0f-4dcf-bad8-405830be22ff" providerId="ADAL" clId="{645CA00D-5BEE-4B07-AFC4-AC646FAFB51F}" dt="2023-10-12T17:03:07.466" v="140"/>
        <pc:sldMkLst>
          <pc:docMk/>
          <pc:sldMk cId="507700942" sldId="443"/>
        </pc:sldMkLst>
        <pc:picChg chg="add mod">
          <ac:chgData name="Sam Miller" userId="24cfc79d-1d0f-4dcf-bad8-405830be22ff" providerId="ADAL" clId="{645CA00D-5BEE-4B07-AFC4-AC646FAFB51F}" dt="2023-10-12T17:03:07.466" v="140"/>
          <ac:picMkLst>
            <pc:docMk/>
            <pc:sldMk cId="507700942" sldId="443"/>
            <ac:picMk id="3" creationId="{1D5B7E69-B824-007B-A2C9-11DE2FE62D30}"/>
          </ac:picMkLst>
        </pc:picChg>
      </pc:sldChg>
      <pc:sldChg chg="addSp modSp mod">
        <pc:chgData name="Sam Miller" userId="24cfc79d-1d0f-4dcf-bad8-405830be22ff" providerId="ADAL" clId="{645CA00D-5BEE-4B07-AFC4-AC646FAFB51F}" dt="2023-10-12T17:03:27.847" v="145" actId="1076"/>
        <pc:sldMkLst>
          <pc:docMk/>
          <pc:sldMk cId="2841552946" sldId="444"/>
        </pc:sldMkLst>
        <pc:spChg chg="mod">
          <ac:chgData name="Sam Miller" userId="24cfc79d-1d0f-4dcf-bad8-405830be22ff" providerId="ADAL" clId="{645CA00D-5BEE-4B07-AFC4-AC646FAFB51F}" dt="2023-10-12T17:03:27.847" v="145" actId="1076"/>
          <ac:spMkLst>
            <pc:docMk/>
            <pc:sldMk cId="2841552946" sldId="444"/>
            <ac:spMk id="13" creationId="{457801E5-3305-A313-4EDB-ED02B6D6FB78}"/>
          </ac:spMkLst>
        </pc:spChg>
        <pc:picChg chg="add mod">
          <ac:chgData name="Sam Miller" userId="24cfc79d-1d0f-4dcf-bad8-405830be22ff" providerId="ADAL" clId="{645CA00D-5BEE-4B07-AFC4-AC646FAFB51F}" dt="2023-10-12T17:03:21.550" v="144" actId="1076"/>
          <ac:picMkLst>
            <pc:docMk/>
            <pc:sldMk cId="2841552946" sldId="444"/>
            <ac:picMk id="3" creationId="{9C7619CB-4408-6D76-A35E-16C6E4A9C062}"/>
          </ac:picMkLst>
        </pc:picChg>
      </pc:sldChg>
      <pc:sldChg chg="addSp modSp mod">
        <pc:chgData name="Sam Miller" userId="24cfc79d-1d0f-4dcf-bad8-405830be22ff" providerId="ADAL" clId="{645CA00D-5BEE-4B07-AFC4-AC646FAFB51F}" dt="2023-10-12T17:04:15.979" v="152" actId="1076"/>
        <pc:sldMkLst>
          <pc:docMk/>
          <pc:sldMk cId="2050650365" sldId="445"/>
        </pc:sldMkLst>
        <pc:picChg chg="add mod">
          <ac:chgData name="Sam Miller" userId="24cfc79d-1d0f-4dcf-bad8-405830be22ff" providerId="ADAL" clId="{645CA00D-5BEE-4B07-AFC4-AC646FAFB51F}" dt="2023-10-12T17:04:15.979" v="152" actId="1076"/>
          <ac:picMkLst>
            <pc:docMk/>
            <pc:sldMk cId="2050650365" sldId="445"/>
            <ac:picMk id="4" creationId="{1D47F695-4585-A165-B808-87F0582EB99E}"/>
          </ac:picMkLst>
        </pc:picChg>
      </pc:sldChg>
      <pc:sldChg chg="addSp modSp mod">
        <pc:chgData name="Sam Miller" userId="24cfc79d-1d0f-4dcf-bad8-405830be22ff" providerId="ADAL" clId="{645CA00D-5BEE-4B07-AFC4-AC646FAFB51F}" dt="2023-10-12T17:03:58.197" v="149"/>
        <pc:sldMkLst>
          <pc:docMk/>
          <pc:sldMk cId="4020692875" sldId="446"/>
        </pc:sldMkLst>
        <pc:spChg chg="mod">
          <ac:chgData name="Sam Miller" userId="24cfc79d-1d0f-4dcf-bad8-405830be22ff" providerId="ADAL" clId="{645CA00D-5BEE-4B07-AFC4-AC646FAFB51F}" dt="2023-10-12T17:03:57.741" v="148" actId="1076"/>
          <ac:spMkLst>
            <pc:docMk/>
            <pc:sldMk cId="4020692875" sldId="446"/>
            <ac:spMk id="13" creationId="{457801E5-3305-A313-4EDB-ED02B6D6FB78}"/>
          </ac:spMkLst>
        </pc:spChg>
        <pc:picChg chg="add mod">
          <ac:chgData name="Sam Miller" userId="24cfc79d-1d0f-4dcf-bad8-405830be22ff" providerId="ADAL" clId="{645CA00D-5BEE-4B07-AFC4-AC646FAFB51F}" dt="2023-10-12T17:03:58.197" v="149"/>
          <ac:picMkLst>
            <pc:docMk/>
            <pc:sldMk cId="4020692875" sldId="446"/>
            <ac:picMk id="3" creationId="{C3C28034-5289-4426-85FC-1E8088535A2D}"/>
          </ac:picMkLst>
        </pc:picChg>
      </pc:sldChg>
      <pc:sldChg chg="addSp modSp mod">
        <pc:chgData name="Sam Miller" userId="24cfc79d-1d0f-4dcf-bad8-405830be22ff" providerId="ADAL" clId="{645CA00D-5BEE-4B07-AFC4-AC646FAFB51F}" dt="2023-10-12T17:03:43.024" v="147" actId="1076"/>
        <pc:sldMkLst>
          <pc:docMk/>
          <pc:sldMk cId="2619152086" sldId="447"/>
        </pc:sldMkLst>
        <pc:spChg chg="mod">
          <ac:chgData name="Sam Miller" userId="24cfc79d-1d0f-4dcf-bad8-405830be22ff" providerId="ADAL" clId="{645CA00D-5BEE-4B07-AFC4-AC646FAFB51F}" dt="2023-10-12T17:03:43.024" v="147" actId="1076"/>
          <ac:spMkLst>
            <pc:docMk/>
            <pc:sldMk cId="2619152086" sldId="447"/>
            <ac:spMk id="13" creationId="{457801E5-3305-A313-4EDB-ED02B6D6FB78}"/>
          </ac:spMkLst>
        </pc:spChg>
        <pc:picChg chg="add mod">
          <ac:chgData name="Sam Miller" userId="24cfc79d-1d0f-4dcf-bad8-405830be22ff" providerId="ADAL" clId="{645CA00D-5BEE-4B07-AFC4-AC646FAFB51F}" dt="2023-10-12T17:03:36.615" v="146"/>
          <ac:picMkLst>
            <pc:docMk/>
            <pc:sldMk cId="2619152086" sldId="447"/>
            <ac:picMk id="3" creationId="{054EDBD8-ADBF-14CF-B76A-CFB5E53767C6}"/>
          </ac:picMkLst>
        </pc:picChg>
      </pc:sldChg>
      <pc:sldChg chg="addSp delSp modSp">
        <pc:chgData name="Sam Miller" userId="24cfc79d-1d0f-4dcf-bad8-405830be22ff" providerId="ADAL" clId="{645CA00D-5BEE-4B07-AFC4-AC646FAFB51F}" dt="2023-10-12T17:04:46.202" v="160"/>
        <pc:sldMkLst>
          <pc:docMk/>
          <pc:sldMk cId="3830533861" sldId="448"/>
        </pc:sldMkLst>
        <pc:picChg chg="add del mod">
          <ac:chgData name="Sam Miller" userId="24cfc79d-1d0f-4dcf-bad8-405830be22ff" providerId="ADAL" clId="{645CA00D-5BEE-4B07-AFC4-AC646FAFB51F}" dt="2023-10-12T17:04:44.294" v="159"/>
          <ac:picMkLst>
            <pc:docMk/>
            <pc:sldMk cId="3830533861" sldId="448"/>
            <ac:picMk id="4" creationId="{66DF73AD-8621-D52D-826B-17304ACAD315}"/>
          </ac:picMkLst>
        </pc:picChg>
        <pc:picChg chg="add mod">
          <ac:chgData name="Sam Miller" userId="24cfc79d-1d0f-4dcf-bad8-405830be22ff" providerId="ADAL" clId="{645CA00D-5BEE-4B07-AFC4-AC646FAFB51F}" dt="2023-10-12T17:04:46.202" v="160"/>
          <ac:picMkLst>
            <pc:docMk/>
            <pc:sldMk cId="3830533861" sldId="448"/>
            <ac:picMk id="5" creationId="{1D1A65EB-168A-26B0-1560-A7754863AE97}"/>
          </ac:picMkLst>
        </pc:picChg>
      </pc:sldChg>
      <pc:sldChg chg="addSp modSp mod">
        <pc:chgData name="Sam Miller" userId="24cfc79d-1d0f-4dcf-bad8-405830be22ff" providerId="ADAL" clId="{645CA00D-5BEE-4B07-AFC4-AC646FAFB51F}" dt="2023-10-12T17:05:34.340" v="162" actId="1036"/>
        <pc:sldMkLst>
          <pc:docMk/>
          <pc:sldMk cId="1141403915" sldId="449"/>
        </pc:sldMkLst>
        <pc:spChg chg="mod">
          <ac:chgData name="Sam Miller" userId="24cfc79d-1d0f-4dcf-bad8-405830be22ff" providerId="ADAL" clId="{645CA00D-5BEE-4B07-AFC4-AC646FAFB51F}" dt="2023-10-12T17:04:43.735" v="158" actId="1076"/>
          <ac:spMkLst>
            <pc:docMk/>
            <pc:sldMk cId="1141403915" sldId="449"/>
            <ac:spMk id="13" creationId="{457801E5-3305-A313-4EDB-ED02B6D6FB78}"/>
          </ac:spMkLst>
        </pc:spChg>
        <pc:picChg chg="add mod">
          <ac:chgData name="Sam Miller" userId="24cfc79d-1d0f-4dcf-bad8-405830be22ff" providerId="ADAL" clId="{645CA00D-5BEE-4B07-AFC4-AC646FAFB51F}" dt="2023-10-12T17:05:34.340" v="162" actId="1036"/>
          <ac:picMkLst>
            <pc:docMk/>
            <pc:sldMk cId="1141403915" sldId="449"/>
            <ac:picMk id="5" creationId="{219B51DE-AC6C-534E-7F46-0AE9115CE2C6}"/>
          </ac:picMkLst>
        </pc:picChg>
      </pc:sldChg>
      <pc:sldChg chg="addSp modSp">
        <pc:chgData name="Sam Miller" userId="24cfc79d-1d0f-4dcf-bad8-405830be22ff" providerId="ADAL" clId="{645CA00D-5BEE-4B07-AFC4-AC646FAFB51F}" dt="2023-10-12T17:03:09.342" v="141"/>
        <pc:sldMkLst>
          <pc:docMk/>
          <pc:sldMk cId="1591734913" sldId="450"/>
        </pc:sldMkLst>
        <pc:picChg chg="add mod">
          <ac:chgData name="Sam Miller" userId="24cfc79d-1d0f-4dcf-bad8-405830be22ff" providerId="ADAL" clId="{645CA00D-5BEE-4B07-AFC4-AC646FAFB51F}" dt="2023-10-12T17:03:09.342" v="141"/>
          <ac:picMkLst>
            <pc:docMk/>
            <pc:sldMk cId="1591734913" sldId="450"/>
            <ac:picMk id="4" creationId="{C4DA2E06-49AB-010A-B93E-FFD92761DE08}"/>
          </ac:picMkLst>
        </pc:picChg>
      </pc:sldChg>
      <pc:sldChg chg="addSp modSp mod">
        <pc:chgData name="Sam Miller" userId="24cfc79d-1d0f-4dcf-bad8-405830be22ff" providerId="ADAL" clId="{645CA00D-5BEE-4B07-AFC4-AC646FAFB51F}" dt="2023-10-12T17:03:01.183" v="138"/>
        <pc:sldMkLst>
          <pc:docMk/>
          <pc:sldMk cId="659732919" sldId="451"/>
        </pc:sldMkLst>
        <pc:spChg chg="mod">
          <ac:chgData name="Sam Miller" userId="24cfc79d-1d0f-4dcf-bad8-405830be22ff" providerId="ADAL" clId="{645CA00D-5BEE-4B07-AFC4-AC646FAFB51F}" dt="2023-10-12T16:45:54.069" v="82" actId="20577"/>
          <ac:spMkLst>
            <pc:docMk/>
            <pc:sldMk cId="659732919" sldId="451"/>
            <ac:spMk id="12" creationId="{61240E9D-4991-41F7-8EDD-9B47E431EF39}"/>
          </ac:spMkLst>
        </pc:spChg>
        <pc:picChg chg="add mod">
          <ac:chgData name="Sam Miller" userId="24cfc79d-1d0f-4dcf-bad8-405830be22ff" providerId="ADAL" clId="{645CA00D-5BEE-4B07-AFC4-AC646FAFB51F}" dt="2023-10-12T17:03:01.183" v="138"/>
          <ac:picMkLst>
            <pc:docMk/>
            <pc:sldMk cId="659732919" sldId="451"/>
            <ac:picMk id="2" creationId="{BCBEAA64-5701-E8C1-C5AC-AB706D8005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B202-FFBF-4AA8-8F3B-5FA5F9F98BE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1C0F8-B9DA-4D76-9770-4254CBE87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9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3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29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5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4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80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31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4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5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6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2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15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0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1C0F8-B9DA-4D76-9770-4254CBE87E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30000">
              <a:schemeClr val="tx2"/>
            </a:gs>
            <a:gs pos="100000">
              <a:schemeClr val="bg2"/>
            </a:gs>
            <a:gs pos="8700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601593-AEFD-6846-99A2-02AE63249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76" t="-2212" r="36176" b="48200"/>
          <a:stretch/>
        </p:blipFill>
        <p:spPr>
          <a:xfrm>
            <a:off x="988541" y="0"/>
            <a:ext cx="11203459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B0EAB44-C453-DD41-9725-8B731631B1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198" y="1009419"/>
            <a:ext cx="8557848" cy="217319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DA1420-1813-3B43-8A35-9CBE61535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87274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Meeting Subhead  |  Month Day, Year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02D9F1-D1F8-D549-A5C9-2650CF71FADC}"/>
              </a:ext>
            </a:extLst>
          </p:cNvPr>
          <p:cNvCxnSpPr/>
          <p:nvPr userDrawn="1"/>
        </p:nvCxnSpPr>
        <p:spPr>
          <a:xfrm>
            <a:off x="1817076" y="3429000"/>
            <a:ext cx="855784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79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B9A5689-E2C1-FD48-A2DD-02252CE4C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64360" y="58037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E641D9A-90F8-7840-9A6B-7CE1090DC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4360" y="1571624"/>
            <a:ext cx="8557848" cy="105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erat</a:t>
            </a:r>
            <a:r>
              <a:rPr lang="en-US"/>
              <a:t> ipsum,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gravida </a:t>
            </a:r>
            <a:r>
              <a:rPr lang="en-US" err="1"/>
              <a:t>eget</a:t>
            </a:r>
            <a:r>
              <a:rPr lang="en-US"/>
              <a:t>, </a:t>
            </a:r>
            <a:r>
              <a:rPr lang="en-US" err="1"/>
              <a:t>bibendum</a:t>
            </a:r>
            <a:r>
              <a:rPr lang="en-US"/>
              <a:t> at </a:t>
            </a:r>
            <a:r>
              <a:rPr lang="en-US" err="1"/>
              <a:t>elit</a:t>
            </a:r>
            <a:r>
              <a:rPr lang="en-US"/>
              <a:t>. Sed et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in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ex </a:t>
            </a:r>
            <a:r>
              <a:rPr lang="en-US" err="1"/>
              <a:t>quam</a:t>
            </a:r>
            <a:r>
              <a:rPr lang="en-US"/>
              <a:t>. Donec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et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343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06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F2BE9-57A1-8F44-9B29-CEDAA094F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33702" r="40340" b="977"/>
          <a:stretch/>
        </p:blipFill>
        <p:spPr>
          <a:xfrm>
            <a:off x="1016000" y="595115"/>
            <a:ext cx="10621818" cy="5687151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2725616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2902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9110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F2BE9-57A1-8F44-9B29-CEDAA094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2410"/>
          <a:stretch/>
        </p:blipFill>
        <p:spPr>
          <a:xfrm>
            <a:off x="1016000" y="595115"/>
            <a:ext cx="10621818" cy="5687151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2725616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2902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71510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F2BE9-57A1-8F44-9B29-CEDAA094F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1651" r="38193" b="23028"/>
          <a:stretch/>
        </p:blipFill>
        <p:spPr>
          <a:xfrm>
            <a:off x="1016000" y="595115"/>
            <a:ext cx="10621818" cy="5687151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17445-AF2E-9040-9639-A83035EFC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1" t="22452" r="25821" b="22452"/>
          <a:stretch/>
        </p:blipFill>
        <p:spPr>
          <a:xfrm>
            <a:off x="1289537" y="597877"/>
            <a:ext cx="10351477" cy="56843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2725616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2902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239644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5A31F-4328-2E4F-9770-6C875B0BFD2B}"/>
              </a:ext>
            </a:extLst>
          </p:cNvPr>
          <p:cNvSpPr/>
          <p:nvPr userDrawn="1"/>
        </p:nvSpPr>
        <p:spPr>
          <a:xfrm>
            <a:off x="1016000" y="595115"/>
            <a:ext cx="10621818" cy="5687151"/>
          </a:xfrm>
          <a:prstGeom prst="rect">
            <a:avLst/>
          </a:prstGeom>
          <a:gradFill>
            <a:gsLst>
              <a:gs pos="30000">
                <a:schemeClr val="tx2"/>
              </a:gs>
              <a:gs pos="100000">
                <a:schemeClr val="bg2"/>
              </a:gs>
              <a:gs pos="87000">
                <a:schemeClr val="accent4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E0CEA-6C7C-2443-B925-9CBF1FF87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15" t="47090" r="57715" b="4864"/>
          <a:stretch/>
        </p:blipFill>
        <p:spPr>
          <a:xfrm>
            <a:off x="1254369" y="595114"/>
            <a:ext cx="10383449" cy="56871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1175657"/>
            <a:ext cx="8557848" cy="22630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2902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334837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5A31F-4328-2E4F-9770-6C875B0BFD2B}"/>
              </a:ext>
            </a:extLst>
          </p:cNvPr>
          <p:cNvSpPr/>
          <p:nvPr userDrawn="1"/>
        </p:nvSpPr>
        <p:spPr>
          <a:xfrm>
            <a:off x="1016000" y="595115"/>
            <a:ext cx="10621818" cy="56871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E5822-1996-074C-94E0-81C8AE009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79" t="2803" r="36479" b="42661"/>
          <a:stretch/>
        </p:blipFill>
        <p:spPr>
          <a:xfrm>
            <a:off x="1383323" y="595114"/>
            <a:ext cx="10254495" cy="56871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2725616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629025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42804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D325-2D93-274C-8D12-B96C1CC23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7076" y="2437750"/>
            <a:ext cx="8557848" cy="6099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6A1E20-40C6-A449-B475-71AFEBDC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076" y="3428999"/>
            <a:ext cx="8557848" cy="105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erat</a:t>
            </a:r>
            <a:r>
              <a:rPr lang="en-US"/>
              <a:t> ipsum,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gravida </a:t>
            </a:r>
            <a:r>
              <a:rPr lang="en-US" err="1"/>
              <a:t>eget</a:t>
            </a:r>
            <a:r>
              <a:rPr lang="en-US"/>
              <a:t>, </a:t>
            </a:r>
            <a:r>
              <a:rPr lang="en-US" err="1"/>
              <a:t>bibendum</a:t>
            </a:r>
            <a:r>
              <a:rPr lang="en-US"/>
              <a:t> at </a:t>
            </a:r>
            <a:r>
              <a:rPr lang="en-US" err="1"/>
              <a:t>elit</a:t>
            </a:r>
            <a:r>
              <a:rPr lang="en-US"/>
              <a:t>. Sed et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in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ex </a:t>
            </a:r>
            <a:r>
              <a:rPr lang="en-US" err="1"/>
              <a:t>quam</a:t>
            </a:r>
            <a:r>
              <a:rPr lang="en-US"/>
              <a:t>. Donec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et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33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E5BB94-5F11-D948-83EA-DBF8144A34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39678" y="0"/>
            <a:ext cx="345232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D36C16E-F6C5-6346-A264-8C72ADA714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2150" y="920817"/>
            <a:ext cx="6518874" cy="5603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A7B919-AA17-3645-8C65-3DBD209D3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2149" y="1618660"/>
            <a:ext cx="6518875" cy="12743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erat</a:t>
            </a:r>
            <a:r>
              <a:rPr lang="en-US"/>
              <a:t> ipsum,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gravida </a:t>
            </a:r>
            <a:r>
              <a:rPr lang="en-US" err="1"/>
              <a:t>eget</a:t>
            </a:r>
            <a:r>
              <a:rPr lang="en-US"/>
              <a:t>, </a:t>
            </a:r>
            <a:r>
              <a:rPr lang="en-US" err="1"/>
              <a:t>bibendum</a:t>
            </a:r>
            <a:r>
              <a:rPr lang="en-US"/>
              <a:t> at </a:t>
            </a:r>
            <a:r>
              <a:rPr lang="en-US" err="1"/>
              <a:t>elit</a:t>
            </a:r>
            <a:r>
              <a:rPr lang="en-US"/>
              <a:t>. Sed et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in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ex </a:t>
            </a:r>
            <a:r>
              <a:rPr lang="en-US" err="1"/>
              <a:t>quam</a:t>
            </a:r>
            <a:r>
              <a:rPr lang="en-US"/>
              <a:t>. Donec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et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F6551F1-0EDB-8B4F-A82D-13BE414E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2149" y="79430"/>
            <a:ext cx="6518873" cy="73518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Preheader here</a:t>
            </a:r>
          </a:p>
        </p:txBody>
      </p:sp>
    </p:spTree>
    <p:extLst>
      <p:ext uri="{BB962C8B-B14F-4D97-AF65-F5344CB8AC3E}">
        <p14:creationId xmlns:p14="http://schemas.microsoft.com/office/powerpoint/2010/main" val="213313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53150C-3F84-864D-9D5C-CC01250A8B1A}"/>
              </a:ext>
            </a:extLst>
          </p:cNvPr>
          <p:cNvSpPr/>
          <p:nvPr userDrawn="1"/>
        </p:nvSpPr>
        <p:spPr>
          <a:xfrm>
            <a:off x="1016001" y="0"/>
            <a:ext cx="7127874" cy="695498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EAB6E0-3F33-334F-ADE1-08C010C7D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3875" y="0"/>
            <a:ext cx="4048124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11045A-D11B-6F41-87E3-DC9FE19582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2150" y="920817"/>
            <a:ext cx="6518874" cy="5603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B1012-F4BD-0B46-AB4D-72D3154DF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2149" y="1618660"/>
            <a:ext cx="6518875" cy="12743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erat</a:t>
            </a:r>
            <a:r>
              <a:rPr lang="en-US"/>
              <a:t> ipsum,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gravida </a:t>
            </a:r>
            <a:r>
              <a:rPr lang="en-US" err="1"/>
              <a:t>eget</a:t>
            </a:r>
            <a:r>
              <a:rPr lang="en-US"/>
              <a:t>, </a:t>
            </a:r>
            <a:r>
              <a:rPr lang="en-US" err="1"/>
              <a:t>bibendum</a:t>
            </a:r>
            <a:r>
              <a:rPr lang="en-US"/>
              <a:t> at </a:t>
            </a:r>
            <a:r>
              <a:rPr lang="en-US" err="1"/>
              <a:t>elit</a:t>
            </a:r>
            <a:r>
              <a:rPr lang="en-US"/>
              <a:t>. Sed et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in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ex </a:t>
            </a:r>
            <a:r>
              <a:rPr lang="en-US" err="1"/>
              <a:t>quam</a:t>
            </a:r>
            <a:r>
              <a:rPr lang="en-US"/>
              <a:t>. Donec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et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5DA66A4-DD1D-F241-9CE1-2561D18DE6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2149" y="79430"/>
            <a:ext cx="6518873" cy="73518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Preheader here</a:t>
            </a:r>
          </a:p>
        </p:txBody>
      </p:sp>
    </p:spTree>
    <p:extLst>
      <p:ext uri="{BB962C8B-B14F-4D97-AF65-F5344CB8AC3E}">
        <p14:creationId xmlns:p14="http://schemas.microsoft.com/office/powerpoint/2010/main" val="159230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9FD247-AE62-044D-90B1-764C2A8AE512}"/>
              </a:ext>
            </a:extLst>
          </p:cNvPr>
          <p:cNvSpPr/>
          <p:nvPr userDrawn="1"/>
        </p:nvSpPr>
        <p:spPr>
          <a:xfrm>
            <a:off x="0" y="1"/>
            <a:ext cx="101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E781B622-E8A4-E046-9CFC-AA37A5712C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33" y="377015"/>
            <a:ext cx="1133532" cy="16380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927C88-D2AC-364B-80C4-9EDDD3C83362}"/>
              </a:ext>
            </a:extLst>
          </p:cNvPr>
          <p:cNvCxnSpPr/>
          <p:nvPr userDrawn="1"/>
        </p:nvCxnSpPr>
        <p:spPr>
          <a:xfrm>
            <a:off x="1016000" y="595115"/>
            <a:ext cx="0" cy="568715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307936-A9DC-1E47-8465-79503491A549}"/>
              </a:ext>
            </a:extLst>
          </p:cNvPr>
          <p:cNvSpPr txBox="1"/>
          <p:nvPr userDrawn="1"/>
        </p:nvSpPr>
        <p:spPr>
          <a:xfrm>
            <a:off x="272967" y="5984374"/>
            <a:ext cx="571554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4D0258AA-3376-1141-91BD-3656DC6CF2BB}" type="slidenum">
              <a:rPr lang="en-US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45" r:id="rId2"/>
    <p:sldLayoutId id="2147483781" r:id="rId3"/>
    <p:sldLayoutId id="2147483782" r:id="rId4"/>
    <p:sldLayoutId id="2147483783" r:id="rId5"/>
    <p:sldLayoutId id="2147483784" r:id="rId6"/>
    <p:sldLayoutId id="2147483777" r:id="rId7"/>
    <p:sldLayoutId id="2147483772" r:id="rId8"/>
    <p:sldLayoutId id="2147483762" r:id="rId9"/>
    <p:sldLayoutId id="2147483785" r:id="rId10"/>
    <p:sldLayoutId id="2147483779" r:id="rId11"/>
    <p:sldLayoutId id="2147483755" r:id="rId12"/>
    <p:sldLayoutId id="21474837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miller@AOPAnet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81D0D-BA12-4008-A195-A37C68BDA842}"/>
              </a:ext>
            </a:extLst>
          </p:cNvPr>
          <p:cNvSpPr txBox="1"/>
          <p:nvPr/>
        </p:nvSpPr>
        <p:spPr>
          <a:xfrm>
            <a:off x="1462265" y="4314393"/>
            <a:ext cx="10112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Hero New Bold" panose="02000800000000000000" pitchFamily="50" charset="0"/>
              </a:rPr>
              <a:t>Model Legislation Deep Dive</a:t>
            </a:r>
            <a:endParaRPr lang="en-US" sz="3600" dirty="0">
              <a:solidFill>
                <a:schemeClr val="tx2"/>
              </a:solidFill>
              <a:latin typeface="Hero New Bold" panose="020008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6C4B2-D97E-403F-A46E-F03129D2171A}"/>
              </a:ext>
            </a:extLst>
          </p:cNvPr>
          <p:cNvSpPr txBox="1"/>
          <p:nvPr/>
        </p:nvSpPr>
        <p:spPr>
          <a:xfrm>
            <a:off x="4927509" y="6096657"/>
            <a:ext cx="318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Hero New Bold" panose="02000800000000000000" pitchFamily="50" charset="0"/>
              </a:rPr>
              <a:t>Sam Miller, MPA</a:t>
            </a:r>
          </a:p>
        </p:txBody>
      </p:sp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CD51DEF8-891A-42C7-518B-4CDDBCAA3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41" y="1639229"/>
            <a:ext cx="8570752" cy="24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7292898" y="1281380"/>
            <a:ext cx="4607002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Hero New" panose="02000500000000000000" pitchFamily="50" charset="0"/>
              </a:rPr>
              <a:t>Insurance Fairness: </a:t>
            </a:r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Requires state commercial plans to cover and reimburse O&amp;P care at a level at least equivalent to Medicare</a:t>
            </a:r>
          </a:p>
        </p:txBody>
      </p:sp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6D207EDB-9515-F1A9-BA8D-2A94128B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105936"/>
            <a:ext cx="6341723" cy="6646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82C0627-4F60-B0D4-0F75-0D51A31C6623}"/>
              </a:ext>
            </a:extLst>
          </p:cNvPr>
          <p:cNvSpPr/>
          <p:nvPr/>
        </p:nvSpPr>
        <p:spPr>
          <a:xfrm>
            <a:off x="6568068" y="105936"/>
            <a:ext cx="724830" cy="3670197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C343A11-E587-6D7E-8828-58C21E04A072}"/>
              </a:ext>
            </a:extLst>
          </p:cNvPr>
          <p:cNvSpPr/>
          <p:nvPr/>
        </p:nvSpPr>
        <p:spPr>
          <a:xfrm>
            <a:off x="6568068" y="3793067"/>
            <a:ext cx="724830" cy="20066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CBAE6-B051-4EBC-721F-EABC8FF75A3C}"/>
              </a:ext>
            </a:extLst>
          </p:cNvPr>
          <p:cNvSpPr txBox="1"/>
          <p:nvPr/>
        </p:nvSpPr>
        <p:spPr>
          <a:xfrm>
            <a:off x="7292898" y="4397232"/>
            <a:ext cx="4607002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Requires state commercial plans to cover activity-specific O&amp;P care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B046E03-A69C-A6BD-E83A-1B62B8E962F6}"/>
              </a:ext>
            </a:extLst>
          </p:cNvPr>
          <p:cNvSpPr/>
          <p:nvPr/>
        </p:nvSpPr>
        <p:spPr>
          <a:xfrm>
            <a:off x="6568068" y="5799667"/>
            <a:ext cx="724830" cy="95239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01E5-3305-A313-4EDB-ED02B6D6FB78}"/>
              </a:ext>
            </a:extLst>
          </p:cNvPr>
          <p:cNvSpPr txBox="1"/>
          <p:nvPr/>
        </p:nvSpPr>
        <p:spPr>
          <a:xfrm>
            <a:off x="7292898" y="495821"/>
            <a:ext cx="322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Hero New Bold" panose="02000800000000000000" pitchFamily="50" charset="0"/>
              </a:rPr>
              <a:t>Section 1</a:t>
            </a:r>
            <a:endParaRPr lang="en-US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22634-2668-7A6B-A2C0-EC36FBE38D17}"/>
              </a:ext>
            </a:extLst>
          </p:cNvPr>
          <p:cNvSpPr txBox="1"/>
          <p:nvPr/>
        </p:nvSpPr>
        <p:spPr>
          <a:xfrm>
            <a:off x="7292898" y="5393388"/>
            <a:ext cx="4607002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Requires state commercial plans to cover O&amp;P componentry, repairs/replacements, and provide instructions on use</a:t>
            </a:r>
          </a:p>
        </p:txBody>
      </p:sp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9C7619CB-4408-6D76-A35E-16C6E4A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60" y="137458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1907866" y="2821225"/>
            <a:ext cx="9417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Required coverage. 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Necessity and Nondiscrimination 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 for Coverage of Prosthetics or 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Orthotics.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Reporting Requirement.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4.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9984-CCE4-5D48-5FFB-D20C4BF5D269}"/>
              </a:ext>
            </a:extLst>
          </p:cNvPr>
          <p:cNvSpPr txBox="1"/>
          <p:nvPr/>
        </p:nvSpPr>
        <p:spPr>
          <a:xfrm>
            <a:off x="1041400" y="948134"/>
            <a:ext cx="1115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 to Improve Access to Prosthetic and Orthotic Care for Adults and Children with Limb Loss and Limb Difference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4B6E6-E29D-0D9B-FBDB-FEB32EFB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3341924"/>
            <a:ext cx="9626600" cy="1522176"/>
          </a:xfrm>
          <a:prstGeom prst="rect">
            <a:avLst/>
          </a:prstGeom>
        </p:spPr>
      </p:pic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1D47F695-4585-A165-B808-87F0582EB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33" y="6237175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7292898" y="1165784"/>
            <a:ext cx="4607002" cy="19389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Considers O&amp;P care as an “Essential Health Benefit” (EHB) under the Affordable Care Act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Ensures that states do not have to defray costs for insurers providing O&amp;P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07EDB-9515-F1A9-BA8D-2A94128B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59" y="319312"/>
            <a:ext cx="6341723" cy="6219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82C0627-4F60-B0D4-0F75-0D51A31C6623}"/>
              </a:ext>
            </a:extLst>
          </p:cNvPr>
          <p:cNvSpPr/>
          <p:nvPr/>
        </p:nvSpPr>
        <p:spPr>
          <a:xfrm>
            <a:off x="6568068" y="965201"/>
            <a:ext cx="724830" cy="1447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C343A11-E587-6D7E-8828-58C21E04A072}"/>
              </a:ext>
            </a:extLst>
          </p:cNvPr>
          <p:cNvSpPr/>
          <p:nvPr/>
        </p:nvSpPr>
        <p:spPr>
          <a:xfrm>
            <a:off x="6568068" y="2413001"/>
            <a:ext cx="724830" cy="2980387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CBAE6-B051-4EBC-721F-EABC8FF75A3C}"/>
              </a:ext>
            </a:extLst>
          </p:cNvPr>
          <p:cNvSpPr txBox="1"/>
          <p:nvPr/>
        </p:nvSpPr>
        <p:spPr>
          <a:xfrm>
            <a:off x="7292898" y="3549251"/>
            <a:ext cx="4607002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Requires that both “everyday” and activity-specific O&amp;P care must be covered if the treating physician deems it medically necessary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B046E03-A69C-A6BD-E83A-1B62B8E962F6}"/>
              </a:ext>
            </a:extLst>
          </p:cNvPr>
          <p:cNvSpPr/>
          <p:nvPr/>
        </p:nvSpPr>
        <p:spPr>
          <a:xfrm>
            <a:off x="6568068" y="5393388"/>
            <a:ext cx="724830" cy="105821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01E5-3305-A313-4EDB-ED02B6D6FB78}"/>
              </a:ext>
            </a:extLst>
          </p:cNvPr>
          <p:cNvSpPr txBox="1"/>
          <p:nvPr/>
        </p:nvSpPr>
        <p:spPr>
          <a:xfrm>
            <a:off x="7292898" y="406400"/>
            <a:ext cx="322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Hero New Bold" panose="02000800000000000000" pitchFamily="50" charset="0"/>
              </a:rPr>
              <a:t>Section 2</a:t>
            </a:r>
            <a:endParaRPr lang="en-US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22634-2668-7A6B-A2C0-EC36FBE38D17}"/>
              </a:ext>
            </a:extLst>
          </p:cNvPr>
          <p:cNvSpPr txBox="1"/>
          <p:nvPr/>
        </p:nvSpPr>
        <p:spPr>
          <a:xfrm>
            <a:off x="7292898" y="5107007"/>
            <a:ext cx="4607002" cy="16312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Prohibits insurers from denying activity-specific O&amp;P care that would otherwise be provided to a patient without LL</a:t>
            </a:r>
            <a:r>
              <a:rPr lang="en-US" sz="2000">
                <a:solidFill>
                  <a:srgbClr val="000000"/>
                </a:solidFill>
                <a:latin typeface="Hero New" panose="02000500000000000000" pitchFamily="50" charset="0"/>
              </a:rPr>
              <a:t>/LD </a:t>
            </a:r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to perform the same activity</a:t>
            </a:r>
          </a:p>
        </p:txBody>
      </p:sp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C3C28034-5289-4426-85FC-1E808853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60" y="137458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7292898" y="2613390"/>
            <a:ext cx="4607002" cy="16312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Exempts O&amp;P from Reasonable Useful Lifetime (RUL) restrictions in  the case of changing patient condition and/or device wear-and-tear (given proper documentation)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07EDB-9515-F1A9-BA8D-2A94128B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59" y="466747"/>
            <a:ext cx="6341723" cy="5924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82C0627-4F60-B0D4-0F75-0D51A31C6623}"/>
              </a:ext>
            </a:extLst>
          </p:cNvPr>
          <p:cNvSpPr/>
          <p:nvPr/>
        </p:nvSpPr>
        <p:spPr>
          <a:xfrm>
            <a:off x="6568068" y="546410"/>
            <a:ext cx="724830" cy="5765179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01E5-3305-A313-4EDB-ED02B6D6FB78}"/>
              </a:ext>
            </a:extLst>
          </p:cNvPr>
          <p:cNvSpPr txBox="1"/>
          <p:nvPr/>
        </p:nvSpPr>
        <p:spPr>
          <a:xfrm>
            <a:off x="7292898" y="466747"/>
            <a:ext cx="322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Hero New Bold" panose="02000800000000000000" pitchFamily="50" charset="0"/>
              </a:rPr>
              <a:t>Section 2</a:t>
            </a:r>
            <a:endParaRPr lang="en-US" sz="4800" dirty="0"/>
          </a:p>
        </p:txBody>
      </p:sp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054EDBD8-ADBF-14CF-B76A-CFB5E5376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60" y="137458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1907866" y="2821225"/>
            <a:ext cx="9417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Required coverage. 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Necessity and Nondiscrimination 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 for Coverage of Prosthetics or 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Orthotics.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Reporting Requirement.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4.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9984-CCE4-5D48-5FFB-D20C4BF5D269}"/>
              </a:ext>
            </a:extLst>
          </p:cNvPr>
          <p:cNvSpPr txBox="1"/>
          <p:nvPr/>
        </p:nvSpPr>
        <p:spPr>
          <a:xfrm>
            <a:off x="1041400" y="948134"/>
            <a:ext cx="1115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 to Improve Access to Prosthetic and Orthotic Care for Adults and Children with Limb Loss and Limb Difference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4B6E6-E29D-0D9B-FBDB-FEB32EFB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4805965"/>
            <a:ext cx="6612467" cy="1062247"/>
          </a:xfrm>
          <a:prstGeom prst="rect">
            <a:avLst/>
          </a:prstGeom>
        </p:spPr>
      </p:pic>
      <p:pic>
        <p:nvPicPr>
          <p:cNvPr id="5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1D1A65EB-168A-26B0-1560-A7754863A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33" y="6237175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7758785" y="1614654"/>
            <a:ext cx="4186167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Requires that insurers subject to the legislation submit a report of claims data to the state’s insurance agency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07EDB-9515-F1A9-BA8D-2A94128B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92" y="680234"/>
            <a:ext cx="6805002" cy="5631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82C0627-4F60-B0D4-0F75-0D51A31C6623}"/>
              </a:ext>
            </a:extLst>
          </p:cNvPr>
          <p:cNvSpPr/>
          <p:nvPr/>
        </p:nvSpPr>
        <p:spPr>
          <a:xfrm>
            <a:off x="7033955" y="770021"/>
            <a:ext cx="724830" cy="3012707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01E5-3305-A313-4EDB-ED02B6D6FB78}"/>
              </a:ext>
            </a:extLst>
          </p:cNvPr>
          <p:cNvSpPr txBox="1"/>
          <p:nvPr/>
        </p:nvSpPr>
        <p:spPr>
          <a:xfrm>
            <a:off x="7548368" y="81856"/>
            <a:ext cx="460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Hero New Bold" panose="02000800000000000000" pitchFamily="50" charset="0"/>
              </a:rPr>
              <a:t>Sections 3 &amp; 4</a:t>
            </a:r>
            <a:endParaRPr lang="en-US" sz="48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F914931-6B11-4295-611F-BF448DBD4BDF}"/>
              </a:ext>
            </a:extLst>
          </p:cNvPr>
          <p:cNvSpPr/>
          <p:nvPr/>
        </p:nvSpPr>
        <p:spPr>
          <a:xfrm>
            <a:off x="7026491" y="4292868"/>
            <a:ext cx="724830" cy="187532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C4274-2619-05FC-1D48-12609811C70D}"/>
              </a:ext>
            </a:extLst>
          </p:cNvPr>
          <p:cNvSpPr txBox="1"/>
          <p:nvPr/>
        </p:nvSpPr>
        <p:spPr>
          <a:xfrm>
            <a:off x="7758785" y="4876586"/>
            <a:ext cx="4186167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ro New" panose="02000500000000000000" pitchFamily="50" charset="0"/>
              </a:rPr>
              <a:t>Sets the timeline for legislative implementation </a:t>
            </a:r>
          </a:p>
        </p:txBody>
      </p:sp>
      <p:pic>
        <p:nvPicPr>
          <p:cNvPr id="5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219B51DE-AC6C-534E-7F46-0AE9115CE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33" y="6248326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28304-BEF4-4711-BD39-707C38EB3585}"/>
              </a:ext>
            </a:extLst>
          </p:cNvPr>
          <p:cNvSpPr txBox="1"/>
          <p:nvPr/>
        </p:nvSpPr>
        <p:spPr>
          <a:xfrm>
            <a:off x="1162974" y="2321004"/>
            <a:ext cx="106271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2"/>
                </a:solidFill>
                <a:latin typeface="Hero New Bold" panose="02000800000000000000" pitchFamily="50" charset="0"/>
              </a:rPr>
              <a:t>Questions?</a:t>
            </a:r>
          </a:p>
          <a:p>
            <a:endParaRPr lang="en-US" sz="3600" dirty="0">
              <a:solidFill>
                <a:schemeClr val="tx2"/>
              </a:solidFill>
              <a:latin typeface="Hero New Bold" panose="02000800000000000000" pitchFamily="50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Hero New Bold" panose="02000800000000000000" pitchFamily="50" charset="0"/>
              </a:rPr>
              <a:t>For more information: </a:t>
            </a:r>
            <a:r>
              <a:rPr lang="en-US" sz="3600" dirty="0">
                <a:solidFill>
                  <a:schemeClr val="tx2"/>
                </a:solidFill>
                <a:latin typeface="Hero New Bold" panose="02000800000000000000" pitchFamily="50" charset="0"/>
                <a:hlinkClick r:id="rId3"/>
              </a:rPr>
              <a:t>smiller@AOPAnet.org</a:t>
            </a:r>
            <a:endParaRPr lang="en-US" sz="3600" dirty="0">
              <a:solidFill>
                <a:schemeClr val="tx2"/>
              </a:solidFill>
              <a:latin typeface="Hero New Bold" panose="02000800000000000000" pitchFamily="50" charset="0"/>
            </a:endParaRPr>
          </a:p>
        </p:txBody>
      </p: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007B5026-16CF-F7FF-504F-58FCBE8C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33" y="6237175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1E7C17-453C-4069-864F-D668DC537166}"/>
              </a:ext>
            </a:extLst>
          </p:cNvPr>
          <p:cNvGrpSpPr/>
          <p:nvPr/>
        </p:nvGrpSpPr>
        <p:grpSpPr>
          <a:xfrm>
            <a:off x="1237787" y="2252762"/>
            <a:ext cx="10872438" cy="2352476"/>
            <a:chOff x="1126275" y="1371616"/>
            <a:chExt cx="10872438" cy="24972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7C28304-BEF4-4711-BD39-707C38EB3585}"/>
                </a:ext>
              </a:extLst>
            </p:cNvPr>
            <p:cNvSpPr txBox="1"/>
            <p:nvPr/>
          </p:nvSpPr>
          <p:spPr>
            <a:xfrm>
              <a:off x="1126275" y="1371616"/>
              <a:ext cx="10872438" cy="91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tx2"/>
                  </a:solidFill>
                  <a:latin typeface="Hero New Bold" panose="02000800000000000000" pitchFamily="50" charset="0"/>
                </a:rPr>
                <a:t>Objective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240E9D-4991-41F7-8EDD-9B47E431EF39}"/>
                </a:ext>
              </a:extLst>
            </p:cNvPr>
            <p:cNvSpPr txBox="1"/>
            <p:nvPr/>
          </p:nvSpPr>
          <p:spPr>
            <a:xfrm>
              <a:off x="1126275" y="2202613"/>
              <a:ext cx="10872438" cy="166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Take a closer look at an example of So Every BODY Can Move model legislation to learn how the initiative accomplishes its state policy objectives.</a:t>
              </a:r>
            </a:p>
          </p:txBody>
        </p:sp>
      </p:grp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E975D43F-D3DA-3039-819D-A803C6E5D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C022D-8A58-0C20-5890-C3FC31FB5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30608"/>
            <a:ext cx="2045348" cy="3471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94F73-D293-9115-673E-2F09D3EC65A0}"/>
              </a:ext>
            </a:extLst>
          </p:cNvPr>
          <p:cNvSpPr txBox="1"/>
          <p:nvPr/>
        </p:nvSpPr>
        <p:spPr>
          <a:xfrm>
            <a:off x="1326993" y="440054"/>
            <a:ext cx="109988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solidFill>
                  <a:schemeClr val="tx2"/>
                </a:solidFill>
                <a:latin typeface="Hero New Bold" panose="02000800000000000000" pitchFamily="50" charset="0"/>
              </a:rPr>
              <a:t>So Every BODY Can Move: At-A-Glance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488C6D6-0F1A-1043-BC00-2DD739D37C2E}"/>
              </a:ext>
            </a:extLst>
          </p:cNvPr>
          <p:cNvSpPr txBox="1">
            <a:spLocks/>
          </p:cNvSpPr>
          <p:nvPr/>
        </p:nvSpPr>
        <p:spPr>
          <a:xfrm>
            <a:off x="1326993" y="1196455"/>
            <a:ext cx="4235607" cy="1112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tx1"/>
                </a:solidFill>
              </a:rPr>
              <a:t>A </a:t>
            </a:r>
            <a:r>
              <a:rPr lang="en-US" sz="3500" b="1" dirty="0">
                <a:solidFill>
                  <a:schemeClr val="accent2"/>
                </a:solidFill>
              </a:rPr>
              <a:t>national mobility movement </a:t>
            </a:r>
            <a:r>
              <a:rPr lang="en-US" sz="3500" dirty="0">
                <a:solidFill>
                  <a:schemeClr val="tx1"/>
                </a:solidFill>
              </a:rPr>
              <a:t>powered through </a:t>
            </a:r>
            <a:r>
              <a:rPr lang="en-US" sz="3500" b="1" dirty="0">
                <a:solidFill>
                  <a:schemeClr val="accent2"/>
                </a:solidFill>
              </a:rPr>
              <a:t>state legislative change</a:t>
            </a:r>
            <a:r>
              <a:rPr lang="en-US" sz="3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2E919B7-E5A5-10FD-3A67-F97FC68C11A1}"/>
              </a:ext>
            </a:extLst>
          </p:cNvPr>
          <p:cNvSpPr txBox="1">
            <a:spLocks/>
          </p:cNvSpPr>
          <p:nvPr/>
        </p:nvSpPr>
        <p:spPr>
          <a:xfrm>
            <a:off x="1310240" y="3675205"/>
            <a:ext cx="4235607" cy="1112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dirty="0">
                <a:solidFill>
                  <a:srgbClr val="1E2740"/>
                </a:solidFill>
                <a:effectLst/>
              </a:rPr>
              <a:t>Through So Every BODY Can Move, we will create equitable access to prostheses and orthoses utilized for physical activity as medically necessary healthcare by championing state-by-state legislative change.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A7B04-6A6A-B9A3-0D44-073EB354A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853" y="3278643"/>
            <a:ext cx="1680376" cy="2847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81758A-B540-59EA-6807-A3FCF8362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606" y="1125288"/>
            <a:ext cx="2291458" cy="230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7A2F0-BA3D-3510-97C4-41AF1DEA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192" y="1861888"/>
            <a:ext cx="1460170" cy="2473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2D9297-72FD-5C9A-1FF2-C3FE283185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25367" r="341" b="14177"/>
          <a:stretch/>
        </p:blipFill>
        <p:spPr>
          <a:xfrm>
            <a:off x="6321468" y="4231410"/>
            <a:ext cx="2968886" cy="2473933"/>
          </a:xfrm>
          <a:prstGeom prst="rect">
            <a:avLst/>
          </a:prstGeom>
        </p:spPr>
      </p:pic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FA637A63-E54E-23E5-4CF9-1A9E5E705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C94F73-D293-9115-673E-2F09D3EC65A0}"/>
              </a:ext>
            </a:extLst>
          </p:cNvPr>
          <p:cNvSpPr txBox="1"/>
          <p:nvPr/>
        </p:nvSpPr>
        <p:spPr>
          <a:xfrm>
            <a:off x="1111404" y="288316"/>
            <a:ext cx="1095421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solidFill>
                  <a:schemeClr val="tx2"/>
                </a:solidFill>
                <a:latin typeface="Hero New Bold" panose="02000800000000000000" pitchFamily="50" charset="0"/>
              </a:rPr>
              <a:t>So Every BODY Can Move: At-A-Glance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15A3F-F7F7-5734-B867-BC23E67A0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001" r="113" b="14082"/>
          <a:stretch/>
        </p:blipFill>
        <p:spPr>
          <a:xfrm>
            <a:off x="1171861" y="1119313"/>
            <a:ext cx="9848277" cy="551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0E825-07FD-0AE9-5B68-6786EC0B6CCA}"/>
              </a:ext>
            </a:extLst>
          </p:cNvPr>
          <p:cNvSpPr txBox="1"/>
          <p:nvPr/>
        </p:nvSpPr>
        <p:spPr>
          <a:xfrm>
            <a:off x="9969190" y="934647"/>
            <a:ext cx="209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ro New Bold" panose="02000800000000000000" pitchFamily="50" charset="0"/>
              </a:rPr>
              <a:t>(a</a:t>
            </a:r>
            <a:r>
              <a:rPr lang="en-US" sz="1800" dirty="0">
                <a:solidFill>
                  <a:schemeClr val="tx2"/>
                </a:solidFill>
                <a:latin typeface="Hero New Bold" panose="02000800000000000000" pitchFamily="50" charset="0"/>
              </a:rPr>
              <a:t>s of July 2023)</a:t>
            </a:r>
            <a:endParaRPr lang="en-US" dirty="0"/>
          </a:p>
        </p:txBody>
      </p:sp>
      <p:pic>
        <p:nvPicPr>
          <p:cNvPr id="5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5BAA0BFF-3417-6AF1-B08F-57BFCB24B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E5AC-4064-941E-EF1D-488C3484C000}"/>
              </a:ext>
            </a:extLst>
          </p:cNvPr>
          <p:cNvGrpSpPr/>
          <p:nvPr/>
        </p:nvGrpSpPr>
        <p:grpSpPr>
          <a:xfrm>
            <a:off x="1291992" y="1361711"/>
            <a:ext cx="10696807" cy="4134577"/>
            <a:chOff x="1204331" y="1746970"/>
            <a:chExt cx="8352930" cy="42386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240E9D-4991-41F7-8EDD-9B47E431EF39}"/>
                </a:ext>
              </a:extLst>
            </p:cNvPr>
            <p:cNvSpPr txBox="1"/>
            <p:nvPr/>
          </p:nvSpPr>
          <p:spPr>
            <a:xfrm>
              <a:off x="1204331" y="2577967"/>
              <a:ext cx="8352930" cy="340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35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A template bill advocates can bring to state legislators in order to: </a:t>
              </a:r>
            </a:p>
            <a:p>
              <a:pPr marL="914400" lvl="1" indent="-514350">
                <a:buFont typeface="+mj-lt"/>
                <a:buAutoNum type="arabicPeriod"/>
              </a:pPr>
              <a:r>
                <a:rPr lang="en-US" sz="35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Communicate the initiative’s main policy objectives</a:t>
              </a:r>
            </a:p>
            <a:p>
              <a:pPr marL="914400" lvl="1" indent="-514350">
                <a:buFont typeface="+mj-lt"/>
                <a:buAutoNum type="arabicPeriod"/>
              </a:pPr>
              <a:r>
                <a:rPr lang="en-US" sz="35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Serve as a starting document that legislators can fit to existing state law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C94F73-D293-9115-673E-2F09D3EC65A0}"/>
                </a:ext>
              </a:extLst>
            </p:cNvPr>
            <p:cNvSpPr txBox="1"/>
            <p:nvPr/>
          </p:nvSpPr>
          <p:spPr>
            <a:xfrm>
              <a:off x="1204332" y="1746970"/>
              <a:ext cx="7136779" cy="88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tx2"/>
                  </a:solidFill>
                  <a:latin typeface="Hero New Bold" panose="02000800000000000000" pitchFamily="50" charset="0"/>
                </a:rPr>
                <a:t>What is Model Legislation?</a:t>
              </a:r>
            </a:p>
          </p:txBody>
        </p:sp>
      </p:grpSp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70A331C5-414E-9773-80AF-2E9ECF05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E5AC-4064-941E-EF1D-488C3484C000}"/>
              </a:ext>
            </a:extLst>
          </p:cNvPr>
          <p:cNvGrpSpPr/>
          <p:nvPr/>
        </p:nvGrpSpPr>
        <p:grpSpPr>
          <a:xfrm>
            <a:off x="1277321" y="823102"/>
            <a:ext cx="10696807" cy="5888902"/>
            <a:chOff x="1204331" y="1746970"/>
            <a:chExt cx="8352930" cy="60371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240E9D-4991-41F7-8EDD-9B47E431EF39}"/>
                </a:ext>
              </a:extLst>
            </p:cNvPr>
            <p:cNvSpPr txBox="1"/>
            <p:nvPr/>
          </p:nvSpPr>
          <p:spPr>
            <a:xfrm>
              <a:off x="1204331" y="2577967"/>
              <a:ext cx="8352930" cy="520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The So Every BODY Can Move model legislation shown in this presentation is just one example of typical provisions that may be included in a bill. </a:t>
              </a:r>
            </a:p>
            <a:p>
              <a:pPr marL="457200" lvl="1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Each state’s bill will be slightly different depending on its political climate, fiscal situation, current statutes, etc. </a:t>
              </a:r>
            </a:p>
            <a:p>
              <a:pPr marL="457200" lvl="1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Hero New" panose="02000500000000000000" pitchFamily="50" charset="0"/>
                </a:rPr>
                <a:t>As the initiative evolves, the model legislation will evolve as well.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C94F73-D293-9115-673E-2F09D3EC65A0}"/>
                </a:ext>
              </a:extLst>
            </p:cNvPr>
            <p:cNvSpPr txBox="1"/>
            <p:nvPr/>
          </p:nvSpPr>
          <p:spPr>
            <a:xfrm>
              <a:off x="1204332" y="1746970"/>
              <a:ext cx="7136779" cy="88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tx2"/>
                  </a:solidFill>
                  <a:latin typeface="Hero New Bold" panose="02000800000000000000" pitchFamily="50" charset="0"/>
                </a:rPr>
                <a:t>Important Note!</a:t>
              </a:r>
            </a:p>
          </p:txBody>
        </p:sp>
      </p:grpSp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BCBEAA64-5701-E8C1-C5AC-AB706D800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1907866" y="2821225"/>
            <a:ext cx="9417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Required coverage. 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Necessity and Nondiscrimination 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 for Coverage of Prosthetics or 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Orthotics.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Reporting Requirement.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4.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9984-CCE4-5D48-5FFB-D20C4BF5D269}"/>
              </a:ext>
            </a:extLst>
          </p:cNvPr>
          <p:cNvSpPr txBox="1"/>
          <p:nvPr/>
        </p:nvSpPr>
        <p:spPr>
          <a:xfrm>
            <a:off x="1041400" y="948134"/>
            <a:ext cx="1115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 to Improve Access to Prosthetic and Orthotic Care for Adults and Children with Limb Loss and Limb Difference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7B049566-85CE-EBB7-67EA-F019C5A25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1907866" y="2821225"/>
            <a:ext cx="9417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Required coverage. 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Necessity and Nondiscrimination 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 for Coverage of Prosthetics or 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Orthotics.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Reporting Requirement.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4.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9984-CCE4-5D48-5FFB-D20C4BF5D269}"/>
              </a:ext>
            </a:extLst>
          </p:cNvPr>
          <p:cNvSpPr txBox="1"/>
          <p:nvPr/>
        </p:nvSpPr>
        <p:spPr>
          <a:xfrm>
            <a:off x="1041400" y="948134"/>
            <a:ext cx="1115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 to Improve Access to Prosthetic and Orthotic Care for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Adults and Children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Limb Loss and Limb Difference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1D5B7E69-B824-007B-A2C9-11DE2FE62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F729-49CC-2057-DB6E-B4908A9CD2FA}"/>
              </a:ext>
            </a:extLst>
          </p:cNvPr>
          <p:cNvSpPr txBox="1"/>
          <p:nvPr/>
        </p:nvSpPr>
        <p:spPr>
          <a:xfrm>
            <a:off x="1907866" y="2821225"/>
            <a:ext cx="9417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Required coverage. 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Necessity and Nondiscrimination 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 for Coverage of Prosthetics or 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Orthotics.</a:t>
            </a: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Reporting Requirement.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SECTION 4.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9984-CCE4-5D48-5FFB-D20C4BF5D269}"/>
              </a:ext>
            </a:extLst>
          </p:cNvPr>
          <p:cNvSpPr txBox="1"/>
          <p:nvPr/>
        </p:nvSpPr>
        <p:spPr>
          <a:xfrm>
            <a:off x="1041400" y="948134"/>
            <a:ext cx="1115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 to Improve Access to Prosthetic and Orthotic Care for Adults and Children with Limb Loss and Limb Difference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4B6E6-E29D-0D9B-FBDB-FEB32EFB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1" y="2860040"/>
            <a:ext cx="5872480" cy="518160"/>
          </a:xfrm>
          <a:prstGeom prst="rect">
            <a:avLst/>
          </a:prstGeom>
        </p:spPr>
      </p:pic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C4DA2E06-49AB-010A-B93E-FFD92761D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44" y="6244684"/>
            <a:ext cx="1721381" cy="4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OPA Brand Colors ">
      <a:dk1>
        <a:srgbClr val="000000"/>
      </a:dk1>
      <a:lt1>
        <a:srgbClr val="FFFFFF"/>
      </a:lt1>
      <a:dk2>
        <a:srgbClr val="1E3765"/>
      </a:dk2>
      <a:lt2>
        <a:srgbClr val="F3DB4E"/>
      </a:lt2>
      <a:accent1>
        <a:srgbClr val="E99900"/>
      </a:accent1>
      <a:accent2>
        <a:srgbClr val="DE5126"/>
      </a:accent2>
      <a:accent3>
        <a:srgbClr val="F4DA4D"/>
      </a:accent3>
      <a:accent4>
        <a:srgbClr val="D18EBA"/>
      </a:accent4>
      <a:accent5>
        <a:srgbClr val="1D3665"/>
      </a:accent5>
      <a:accent6>
        <a:srgbClr val="CACACA"/>
      </a:accent6>
      <a:hlink>
        <a:srgbClr val="DE5025"/>
      </a:hlink>
      <a:folHlink>
        <a:srgbClr val="E999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A74FBEEB66B44D959A793CBC499522" ma:contentTypeVersion="13" ma:contentTypeDescription="Create a new document." ma:contentTypeScope="" ma:versionID="ed7257e6fd8d32f91d5eae32dc9efbeb">
  <xsd:schema xmlns:xsd="http://www.w3.org/2001/XMLSchema" xmlns:xs="http://www.w3.org/2001/XMLSchema" xmlns:p="http://schemas.microsoft.com/office/2006/metadata/properties" xmlns:ns2="3a290141-5d77-47b2-90e1-0a7eff5b94d0" xmlns:ns3="3776c579-34e4-415f-90ce-238cafcbed4b" targetNamespace="http://schemas.microsoft.com/office/2006/metadata/properties" ma:root="true" ma:fieldsID="1bb53a0379d579df1671804facb537d7" ns2:_="" ns3:_="">
    <xsd:import namespace="3a290141-5d77-47b2-90e1-0a7eff5b94d0"/>
    <xsd:import namespace="3776c579-34e4-415f-90ce-238cafcbed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90141-5d77-47b2-90e1-0a7eff5b9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6c579-34e4-415f-90ce-238cafcbed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42301C-0C39-40EC-BE95-D3D512BF23DF}">
  <ds:schemaRefs>
    <ds:schemaRef ds:uri="3776c579-34e4-415f-90ce-238cafcbed4b"/>
    <ds:schemaRef ds:uri="3a290141-5d77-47b2-90e1-0a7eff5b94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B8911A-4EE7-4E7E-834F-9F1F886A3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FBB01F-2D1E-4C88-A83C-EE115B6A8ECB}">
  <ds:schemaRefs>
    <ds:schemaRef ds:uri="3776c579-34e4-415f-90ce-238cafcbed4b"/>
    <ds:schemaRef ds:uri="3a290141-5d77-47b2-90e1-0a7eff5b94d0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17518</TotalTime>
  <Words>720</Words>
  <Application>Microsoft Office PowerPoint</Application>
  <PresentationFormat>Widescreen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Hero New</vt:lpstr>
      <vt:lpstr>Hero New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</dc:creator>
  <cp:lastModifiedBy>Sam Miller</cp:lastModifiedBy>
  <cp:revision>37</cp:revision>
  <cp:lastPrinted>2019-02-01T12:14:13Z</cp:lastPrinted>
  <dcterms:created xsi:type="dcterms:W3CDTF">2014-10-14T06:21:58Z</dcterms:created>
  <dcterms:modified xsi:type="dcterms:W3CDTF">2023-10-12T17:05:41Z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0x01010062A74FBEEB66B44D959A793CBC499522</vt:lpwstr>
  </property>
</Properties>
</file>